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5" r:id="rId2"/>
    <p:sldId id="266" r:id="rId3"/>
    <p:sldId id="267" r:id="rId4"/>
    <p:sldId id="269" r:id="rId5"/>
    <p:sldId id="268" r:id="rId6"/>
    <p:sldId id="270" r:id="rId7"/>
    <p:sldId id="271" r:id="rId8"/>
    <p:sldId id="273" r:id="rId9"/>
    <p:sldId id="275" r:id="rId10"/>
    <p:sldId id="276" r:id="rId11"/>
    <p:sldId id="277" r:id="rId12"/>
    <p:sldId id="279" r:id="rId13"/>
    <p:sldId id="280" r:id="rId14"/>
    <p:sldId id="283" r:id="rId15"/>
    <p:sldId id="281" r:id="rId16"/>
    <p:sldId id="282" r:id="rId17"/>
    <p:sldId id="284" r:id="rId18"/>
    <p:sldId id="285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BE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0387FE-BDBE-F72B-1514-646987E60736}" v="1" dt="2025-06-17T07:07:15.422"/>
    <p1510:client id="{445F0CED-7EC5-CDCA-9CB9-7924FD126191}" v="83" dt="2025-06-16T07:29:00.629"/>
    <p1510:client id="{4692466E-7988-D490-7889-5461B2BC5EA7}" v="102" dt="2025-06-16T01:05:03.909"/>
    <p1510:client id="{51509DA4-7BD1-2AC7-0CE5-EA95B4FDBBD4}" v="1367" dt="2025-06-16T03:43:31.202"/>
    <p1510:client id="{63D59ACA-F70C-4F3C-2DCB-000CAFC7D80A}" v="17" dt="2025-06-16T04:14:04.865"/>
    <p1510:client id="{7236A52E-2383-329F-CD9A-E33077ED48C0}" v="991" dt="2025-06-17T02:50:32.504"/>
    <p1510:client id="{91A8CB37-1FC0-E3E0-31C8-D0C05098EB53}" v="997" dt="2025-06-16T09:46:59.032"/>
    <p1510:client id="{C81DF52E-EB74-A42C-1C84-2C771654C54C}" v="1431" dt="2025-06-17T10:12:40.251"/>
    <p1510:client id="{D3F745C7-1FB9-152D-35D3-B9F3D045AE79}" v="47" dt="2025-06-16T02:21:50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909" autoAdjust="0"/>
  </p:normalViewPr>
  <p:slideViewPr>
    <p:cSldViewPr snapToGrid="0">
      <p:cViewPr varScale="1">
        <p:scale>
          <a:sx n="63" d="100"/>
          <a:sy n="63" d="100"/>
        </p:scale>
        <p:origin x="1380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ĐỨC ANH" userId="S::anh213010736@lms.utc.edu.vn::be77e6b9-1562-483b-bd85-23f871da9bd0" providerId="AD" clId="Web-{410387FE-BDBE-F72B-1514-646987E60736}"/>
    <pc:docChg chg="modSld">
      <pc:chgData name="NGUYỄN ĐỨC ANH" userId="S::anh213010736@lms.utc.edu.vn::be77e6b9-1562-483b-bd85-23f871da9bd0" providerId="AD" clId="Web-{410387FE-BDBE-F72B-1514-646987E60736}" dt="2025-06-17T07:07:15.422" v="0" actId="1076"/>
      <pc:docMkLst>
        <pc:docMk/>
      </pc:docMkLst>
      <pc:sldChg chg="modSp">
        <pc:chgData name="NGUYỄN ĐỨC ANH" userId="S::anh213010736@lms.utc.edu.vn::be77e6b9-1562-483b-bd85-23f871da9bd0" providerId="AD" clId="Web-{410387FE-BDBE-F72B-1514-646987E60736}" dt="2025-06-17T07:07:15.422" v="0" actId="1076"/>
        <pc:sldMkLst>
          <pc:docMk/>
          <pc:sldMk cId="2654742720" sldId="284"/>
        </pc:sldMkLst>
        <pc:picChg chg="mod">
          <ac:chgData name="NGUYỄN ĐỨC ANH" userId="S::anh213010736@lms.utc.edu.vn::be77e6b9-1562-483b-bd85-23f871da9bd0" providerId="AD" clId="Web-{410387FE-BDBE-F72B-1514-646987E60736}" dt="2025-06-17T07:07:15.422" v="0" actId="1076"/>
          <ac:picMkLst>
            <pc:docMk/>
            <pc:sldMk cId="2654742720" sldId="284"/>
            <ac:picMk id="10" creationId="{9BB9903E-6787-A8AF-85B0-D4B213611C0D}"/>
          </ac:picMkLst>
        </pc:picChg>
      </pc:sldChg>
    </pc:docChg>
  </pc:docChgLst>
  <pc:docChgLst>
    <pc:chgData name="NGUYỄN ĐỨC ANH" userId="S::anh213010736@lms.utc.edu.vn::be77e6b9-1562-483b-bd85-23f871da9bd0" providerId="AD" clId="Web-{B6892B05-85FA-17EB-294F-E5C098AC9D00}"/>
    <pc:docChg chg="addSld modSld">
      <pc:chgData name="NGUYỄN ĐỨC ANH" userId="S::anh213010736@lms.utc.edu.vn::be77e6b9-1562-483b-bd85-23f871da9bd0" providerId="AD" clId="Web-{B6892B05-85FA-17EB-294F-E5C098AC9D00}" dt="2025-06-13T09:58:17.500" v="140" actId="14100"/>
      <pc:docMkLst>
        <pc:docMk/>
      </pc:docMkLst>
      <pc:sldChg chg="modSp">
        <pc:chgData name="NGUYỄN ĐỨC ANH" userId="S::anh213010736@lms.utc.edu.vn::be77e6b9-1562-483b-bd85-23f871da9bd0" providerId="AD" clId="Web-{B6892B05-85FA-17EB-294F-E5C098AC9D00}" dt="2025-06-13T09:40:34.148" v="37" actId="14100"/>
        <pc:sldMkLst>
          <pc:docMk/>
          <pc:sldMk cId="1005542046" sldId="266"/>
        </pc:sldMkLst>
        <pc:spChg chg="mod">
          <ac:chgData name="NGUYỄN ĐỨC ANH" userId="S::anh213010736@lms.utc.edu.vn::be77e6b9-1562-483b-bd85-23f871da9bd0" providerId="AD" clId="Web-{B6892B05-85FA-17EB-294F-E5C098AC9D00}" dt="2025-06-13T09:40:34.148" v="37" actId="14100"/>
          <ac:spMkLst>
            <pc:docMk/>
            <pc:sldMk cId="1005542046" sldId="266"/>
            <ac:spMk id="2" creationId="{DBF54DCA-8EEC-F3C0-CE91-9AC7DDA58F33}"/>
          </ac:spMkLst>
        </pc:spChg>
      </pc:sldChg>
      <pc:sldChg chg="modSp">
        <pc:chgData name="NGUYỄN ĐỨC ANH" userId="S::anh213010736@lms.utc.edu.vn::be77e6b9-1562-483b-bd85-23f871da9bd0" providerId="AD" clId="Web-{B6892B05-85FA-17EB-294F-E5C098AC9D00}" dt="2025-06-13T09:40:43.805" v="39" actId="14100"/>
        <pc:sldMkLst>
          <pc:docMk/>
          <pc:sldMk cId="1421911841" sldId="267"/>
        </pc:sldMkLst>
        <pc:spChg chg="mod">
          <ac:chgData name="NGUYỄN ĐỨC ANH" userId="S::anh213010736@lms.utc.edu.vn::be77e6b9-1562-483b-bd85-23f871da9bd0" providerId="AD" clId="Web-{B6892B05-85FA-17EB-294F-E5C098AC9D00}" dt="2025-06-13T09:40:43.805" v="39" actId="14100"/>
          <ac:spMkLst>
            <pc:docMk/>
            <pc:sldMk cId="1421911841" sldId="267"/>
            <ac:spMk id="2" creationId="{FFF74B81-C235-0969-FBDD-FC5D8DE14D09}"/>
          </ac:spMkLst>
        </pc:spChg>
      </pc:sldChg>
      <pc:sldChg chg="addSp delSp modSp new">
        <pc:chgData name="NGUYỄN ĐỨC ANH" userId="S::anh213010736@lms.utc.edu.vn::be77e6b9-1562-483b-bd85-23f871da9bd0" providerId="AD" clId="Web-{B6892B05-85FA-17EB-294F-E5C098AC9D00}" dt="2025-06-13T09:58:17.500" v="140" actId="14100"/>
        <pc:sldMkLst>
          <pc:docMk/>
          <pc:sldMk cId="1537625630" sldId="268"/>
        </pc:sldMkLst>
        <pc:spChg chg="add del mod">
          <ac:chgData name="NGUYỄN ĐỨC ANH" userId="S::anh213010736@lms.utc.edu.vn::be77e6b9-1562-483b-bd85-23f871da9bd0" providerId="AD" clId="Web-{B6892B05-85FA-17EB-294F-E5C098AC9D00}" dt="2025-06-13T09:52:14.330" v="91"/>
          <ac:spMkLst>
            <pc:docMk/>
            <pc:sldMk cId="1537625630" sldId="268"/>
            <ac:spMk id="2" creationId="{E45E11AF-8432-C607-8F0C-3F53FC0ACF26}"/>
          </ac:spMkLst>
        </pc:spChg>
        <pc:spChg chg="del mod">
          <ac:chgData name="NGUYỄN ĐỨC ANH" userId="S::anh213010736@lms.utc.edu.vn::be77e6b9-1562-483b-bd85-23f871da9bd0" providerId="AD" clId="Web-{B6892B05-85FA-17EB-294F-E5C098AC9D00}" dt="2025-06-13T09:53:06.848" v="118"/>
          <ac:spMkLst>
            <pc:docMk/>
            <pc:sldMk cId="1537625630" sldId="268"/>
            <ac:spMk id="3" creationId="{F99BD73C-7D51-675C-E7EA-9CE204CF4487}"/>
          </ac:spMkLst>
        </pc:spChg>
        <pc:spChg chg="add del">
          <ac:chgData name="NGUYỄN ĐỨC ANH" userId="S::anh213010736@lms.utc.edu.vn::be77e6b9-1562-483b-bd85-23f871da9bd0" providerId="AD" clId="Web-{B6892B05-85FA-17EB-294F-E5C098AC9D00}" dt="2025-06-13T09:52:14.330" v="92"/>
          <ac:spMkLst>
            <pc:docMk/>
            <pc:sldMk cId="1537625630" sldId="268"/>
            <ac:spMk id="4" creationId="{70EA50D3-A18D-BE47-9E90-7C69CA113CA9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7.690" v="100"/>
          <ac:spMkLst>
            <pc:docMk/>
            <pc:sldMk cId="1537625630" sldId="268"/>
            <ac:spMk id="5" creationId="{E3195A76-CE1D-D15A-EC26-72BCADC411BB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49:50.591" v="60"/>
          <ac:spMkLst>
            <pc:docMk/>
            <pc:sldMk cId="1537625630" sldId="268"/>
            <ac:spMk id="6" creationId="{26A6F780-C564-DF0A-90CE-D0C2B130B6A5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7.690" v="99"/>
          <ac:spMkLst>
            <pc:docMk/>
            <pc:sldMk cId="1537625630" sldId="268"/>
            <ac:spMk id="7" creationId="{114334DB-E6D8-1D21-4CED-5256D6751855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7.690" v="98"/>
          <ac:spMkLst>
            <pc:docMk/>
            <pc:sldMk cId="1537625630" sldId="268"/>
            <ac:spMk id="8" creationId="{DC6F60F0-9CC1-F97D-3A57-4BB0A658AA29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7.674" v="97"/>
          <ac:spMkLst>
            <pc:docMk/>
            <pc:sldMk cId="1537625630" sldId="268"/>
            <ac:spMk id="9" creationId="{1F47EC2C-941C-7687-D1B4-A59BF8CC69A6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4.330" v="91"/>
          <ac:spMkLst>
            <pc:docMk/>
            <pc:sldMk cId="1537625630" sldId="268"/>
            <ac:spMk id="11" creationId="{CFB21E06-1FA6-E60F-C076-9B2B1E6AB593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3.627" v="90"/>
          <ac:spMkLst>
            <pc:docMk/>
            <pc:sldMk cId="1537625630" sldId="268"/>
            <ac:spMk id="12" creationId="{E45E11AF-8432-C607-8F0C-3F53FC0ACF26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3.627" v="90"/>
          <ac:spMkLst>
            <pc:docMk/>
            <pc:sldMk cId="1537625630" sldId="268"/>
            <ac:spMk id="13" creationId="{70EA50D3-A18D-BE47-9E90-7C69CA113CA9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3.627" v="90"/>
          <ac:spMkLst>
            <pc:docMk/>
            <pc:sldMk cId="1537625630" sldId="268"/>
            <ac:spMk id="14" creationId="{E3195A76-CE1D-D15A-EC26-72BCADC411BB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3.627" v="90"/>
          <ac:spMkLst>
            <pc:docMk/>
            <pc:sldMk cId="1537625630" sldId="268"/>
            <ac:spMk id="15" creationId="{114334DB-E6D8-1D21-4CED-5256D6751855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3.627" v="90"/>
          <ac:spMkLst>
            <pc:docMk/>
            <pc:sldMk cId="1537625630" sldId="268"/>
            <ac:spMk id="16" creationId="{DC6F60F0-9CC1-F97D-3A57-4BB0A658AA29}"/>
          </ac:spMkLst>
        </pc:spChg>
        <pc:spChg chg="add del mod">
          <ac:chgData name="NGUYỄN ĐỨC ANH" userId="S::anh213010736@lms.utc.edu.vn::be77e6b9-1562-483b-bd85-23f871da9bd0" providerId="AD" clId="Web-{B6892B05-85FA-17EB-294F-E5C098AC9D00}" dt="2025-06-13T09:52:13.627" v="90"/>
          <ac:spMkLst>
            <pc:docMk/>
            <pc:sldMk cId="1537625630" sldId="268"/>
            <ac:spMk id="17" creationId="{1F47EC2C-941C-7687-D1B4-A59BF8CC69A6}"/>
          </ac:spMkLst>
        </pc:spChg>
        <pc:spChg chg="add mod">
          <ac:chgData name="NGUYỄN ĐỨC ANH" userId="S::anh213010736@lms.utc.edu.vn::be77e6b9-1562-483b-bd85-23f871da9bd0" providerId="AD" clId="Web-{B6892B05-85FA-17EB-294F-E5C098AC9D00}" dt="2025-06-13T09:57:04.716" v="130"/>
          <ac:spMkLst>
            <pc:docMk/>
            <pc:sldMk cId="1537625630" sldId="268"/>
            <ac:spMk id="18" creationId="{E3195A76-CE1D-D15A-EC26-72BCADC411BB}"/>
          </ac:spMkLst>
        </pc:spChg>
        <pc:spChg chg="add mod">
          <ac:chgData name="NGUYỄN ĐỨC ANH" userId="S::anh213010736@lms.utc.edu.vn::be77e6b9-1562-483b-bd85-23f871da9bd0" providerId="AD" clId="Web-{B6892B05-85FA-17EB-294F-E5C098AC9D00}" dt="2025-06-13T09:57:08.841" v="132"/>
          <ac:spMkLst>
            <pc:docMk/>
            <pc:sldMk cId="1537625630" sldId="268"/>
            <ac:spMk id="19" creationId="{114334DB-E6D8-1D21-4CED-5256D6751855}"/>
          </ac:spMkLst>
        </pc:spChg>
        <pc:spChg chg="add mod">
          <ac:chgData name="NGUYỄN ĐỨC ANH" userId="S::anh213010736@lms.utc.edu.vn::be77e6b9-1562-483b-bd85-23f871da9bd0" providerId="AD" clId="Web-{B6892B05-85FA-17EB-294F-E5C098AC9D00}" dt="2025-06-13T09:57:06.935" v="131"/>
          <ac:spMkLst>
            <pc:docMk/>
            <pc:sldMk cId="1537625630" sldId="268"/>
            <ac:spMk id="20" creationId="{DC6F60F0-9CC1-F97D-3A57-4BB0A658AA29}"/>
          </ac:spMkLst>
        </pc:spChg>
        <pc:spChg chg="add mod">
          <ac:chgData name="NGUYỄN ĐỨC ANH" userId="S::anh213010736@lms.utc.edu.vn::be77e6b9-1562-483b-bd85-23f871da9bd0" providerId="AD" clId="Web-{B6892B05-85FA-17EB-294F-E5C098AC9D00}" dt="2025-06-13T09:57:10.388" v="133"/>
          <ac:spMkLst>
            <pc:docMk/>
            <pc:sldMk cId="1537625630" sldId="268"/>
            <ac:spMk id="21" creationId="{1F47EC2C-941C-7687-D1B4-A59BF8CC69A6}"/>
          </ac:spMkLst>
        </pc:spChg>
        <pc:spChg chg="add del">
          <ac:chgData name="NGUYỄN ĐỨC ANH" userId="S::anh213010736@lms.utc.edu.vn::be77e6b9-1562-483b-bd85-23f871da9bd0" providerId="AD" clId="Web-{B6892B05-85FA-17EB-294F-E5C098AC9D00}" dt="2025-06-13T09:55:20.806" v="126"/>
          <ac:spMkLst>
            <pc:docMk/>
            <pc:sldMk cId="1537625630" sldId="268"/>
            <ac:spMk id="23" creationId="{19A089D3-32D1-3CB2-D0E2-ED787C9D8FC6}"/>
          </ac:spMkLst>
        </pc:spChg>
        <pc:spChg chg="add mod">
          <ac:chgData name="NGUYỄN ĐỨC ANH" userId="S::anh213010736@lms.utc.edu.vn::be77e6b9-1562-483b-bd85-23f871da9bd0" providerId="AD" clId="Web-{B6892B05-85FA-17EB-294F-E5C098AC9D00}" dt="2025-06-13T09:58:17.500" v="140" actId="14100"/>
          <ac:spMkLst>
            <pc:docMk/>
            <pc:sldMk cId="1537625630" sldId="268"/>
            <ac:spMk id="25" creationId="{5C7934AE-07E6-AE0B-C929-1E39C719AE4E}"/>
          </ac:spMkLst>
        </pc:spChg>
      </pc:sldChg>
    </pc:docChg>
  </pc:docChgLst>
  <pc:docChgLst>
    <pc:chgData name="NGUYỄN ĐỨC ANH" userId="S::anh213010736@lms.utc.edu.vn::be77e6b9-1562-483b-bd85-23f871da9bd0" providerId="AD" clId="Web-{D3F745C7-1FB9-152D-35D3-B9F3D045AE79}"/>
    <pc:docChg chg="addSld modSld sldOrd">
      <pc:chgData name="NGUYỄN ĐỨC ANH" userId="S::anh213010736@lms.utc.edu.vn::be77e6b9-1562-483b-bd85-23f871da9bd0" providerId="AD" clId="Web-{D3F745C7-1FB9-152D-35D3-B9F3D045AE79}" dt="2025-06-16T02:21:50.538" v="45" actId="20577"/>
      <pc:docMkLst>
        <pc:docMk/>
      </pc:docMkLst>
      <pc:sldChg chg="modSp">
        <pc:chgData name="NGUYỄN ĐỨC ANH" userId="S::anh213010736@lms.utc.edu.vn::be77e6b9-1562-483b-bd85-23f871da9bd0" providerId="AD" clId="Web-{D3F745C7-1FB9-152D-35D3-B9F3D045AE79}" dt="2025-06-16T02:21:50.538" v="45" actId="20577"/>
        <pc:sldMkLst>
          <pc:docMk/>
          <pc:sldMk cId="1005542046" sldId="266"/>
        </pc:sldMkLst>
        <pc:spChg chg="mod">
          <ac:chgData name="NGUYỄN ĐỨC ANH" userId="S::anh213010736@lms.utc.edu.vn::be77e6b9-1562-483b-bd85-23f871da9bd0" providerId="AD" clId="Web-{D3F745C7-1FB9-152D-35D3-B9F3D045AE79}" dt="2025-06-16T02:21:50.538" v="45" actId="20577"/>
          <ac:spMkLst>
            <pc:docMk/>
            <pc:sldMk cId="1005542046" sldId="266"/>
            <ac:spMk id="3" creationId="{945DDFCE-1695-DA1F-70CF-8DAA736D70A6}"/>
          </ac:spMkLst>
        </pc:spChg>
      </pc:sldChg>
      <pc:sldChg chg="modSp">
        <pc:chgData name="NGUYỄN ĐỨC ANH" userId="S::anh213010736@lms.utc.edu.vn::be77e6b9-1562-483b-bd85-23f871da9bd0" providerId="AD" clId="Web-{D3F745C7-1FB9-152D-35D3-B9F3D045AE79}" dt="2025-06-16T02:21:22.052" v="42" actId="20577"/>
        <pc:sldMkLst>
          <pc:docMk/>
          <pc:sldMk cId="1421911841" sldId="267"/>
        </pc:sldMkLst>
        <pc:spChg chg="mod">
          <ac:chgData name="NGUYỄN ĐỨC ANH" userId="S::anh213010736@lms.utc.edu.vn::be77e6b9-1562-483b-bd85-23f871da9bd0" providerId="AD" clId="Web-{D3F745C7-1FB9-152D-35D3-B9F3D045AE79}" dt="2025-06-16T02:21:22.052" v="42" actId="20577"/>
          <ac:spMkLst>
            <pc:docMk/>
            <pc:sldMk cId="1421911841" sldId="267"/>
            <ac:spMk id="3" creationId="{DCE7F0B9-F92D-83C6-C15B-DFEA231FBE64}"/>
          </ac:spMkLst>
        </pc:spChg>
      </pc:sldChg>
      <pc:sldChg chg="addAnim delAnim">
        <pc:chgData name="NGUYỄN ĐỨC ANH" userId="S::anh213010736@lms.utc.edu.vn::be77e6b9-1562-483b-bd85-23f871da9bd0" providerId="AD" clId="Web-{D3F745C7-1FB9-152D-35D3-B9F3D045AE79}" dt="2025-06-16T01:57:42.687" v="3"/>
        <pc:sldMkLst>
          <pc:docMk/>
          <pc:sldMk cId="1537625630" sldId="268"/>
        </pc:sldMkLst>
      </pc:sldChg>
      <pc:sldChg chg="addAnim">
        <pc:chgData name="NGUYỄN ĐỨC ANH" userId="S::anh213010736@lms.utc.edu.vn::be77e6b9-1562-483b-bd85-23f871da9bd0" providerId="AD" clId="Web-{D3F745C7-1FB9-152D-35D3-B9F3D045AE79}" dt="2025-06-16T01:58:04.047" v="7"/>
        <pc:sldMkLst>
          <pc:docMk/>
          <pc:sldMk cId="1501386234" sldId="270"/>
        </pc:sldMkLst>
      </pc:sldChg>
      <pc:sldChg chg="delSp modSp add ord replId">
        <pc:chgData name="NGUYỄN ĐỨC ANH" userId="S::anh213010736@lms.utc.edu.vn::be77e6b9-1562-483b-bd85-23f871da9bd0" providerId="AD" clId="Web-{D3F745C7-1FB9-152D-35D3-B9F3D045AE79}" dt="2025-06-16T02:18:43.406" v="39" actId="20577"/>
        <pc:sldMkLst>
          <pc:docMk/>
          <pc:sldMk cId="1372194111" sldId="271"/>
        </pc:sldMkLst>
        <pc:spChg chg="mod">
          <ac:chgData name="NGUYỄN ĐỨC ANH" userId="S::anh213010736@lms.utc.edu.vn::be77e6b9-1562-483b-bd85-23f871da9bd0" providerId="AD" clId="Web-{D3F745C7-1FB9-152D-35D3-B9F3D045AE79}" dt="2025-06-16T02:18:43.406" v="39" actId="20577"/>
          <ac:spMkLst>
            <pc:docMk/>
            <pc:sldMk cId="1372194111" sldId="271"/>
            <ac:spMk id="5" creationId="{636D3EF8-B25A-5024-3392-BC50DA31EB16}"/>
          </ac:spMkLst>
        </pc:spChg>
        <pc:spChg chg="del">
          <ac:chgData name="NGUYỄN ĐỨC ANH" userId="S::anh213010736@lms.utc.edu.vn::be77e6b9-1562-483b-bd85-23f871da9bd0" providerId="AD" clId="Web-{D3F745C7-1FB9-152D-35D3-B9F3D045AE79}" dt="2025-06-16T02:16:08.072" v="35"/>
          <ac:spMkLst>
            <pc:docMk/>
            <pc:sldMk cId="1372194111" sldId="271"/>
            <ac:spMk id="12" creationId="{7DC6D7D3-6EC6-BF92-A071-A6038DB9B348}"/>
          </ac:spMkLst>
        </pc:spChg>
        <pc:spChg chg="del">
          <ac:chgData name="NGUYỄN ĐỨC ANH" userId="S::anh213010736@lms.utc.edu.vn::be77e6b9-1562-483b-bd85-23f871da9bd0" providerId="AD" clId="Web-{D3F745C7-1FB9-152D-35D3-B9F3D045AE79}" dt="2025-06-16T02:16:15.869" v="37"/>
          <ac:spMkLst>
            <pc:docMk/>
            <pc:sldMk cId="1372194111" sldId="271"/>
            <ac:spMk id="13" creationId="{F5091A41-F2A9-C825-0003-17B076320206}"/>
          </ac:spMkLst>
        </pc:spChg>
        <pc:picChg chg="del">
          <ac:chgData name="NGUYỄN ĐỨC ANH" userId="S::anh213010736@lms.utc.edu.vn::be77e6b9-1562-483b-bd85-23f871da9bd0" providerId="AD" clId="Web-{D3F745C7-1FB9-152D-35D3-B9F3D045AE79}" dt="2025-06-16T02:16:01.978" v="34"/>
          <ac:picMkLst>
            <pc:docMk/>
            <pc:sldMk cId="1372194111" sldId="271"/>
            <ac:picMk id="7" creationId="{F9CB16DB-E628-3F07-B714-550F7165431C}"/>
          </ac:picMkLst>
        </pc:picChg>
        <pc:picChg chg="del">
          <ac:chgData name="NGUYỄN ĐỨC ANH" userId="S::anh213010736@lms.utc.edu.vn::be77e6b9-1562-483b-bd85-23f871da9bd0" providerId="AD" clId="Web-{D3F745C7-1FB9-152D-35D3-B9F3D045AE79}" dt="2025-06-16T02:16:11.447" v="36"/>
          <ac:picMkLst>
            <pc:docMk/>
            <pc:sldMk cId="1372194111" sldId="271"/>
            <ac:picMk id="11" creationId="{94DD224D-73F4-9C58-29B6-DD9899B0E685}"/>
          </ac:picMkLst>
        </pc:picChg>
      </pc:sldChg>
    </pc:docChg>
  </pc:docChgLst>
  <pc:docChgLst>
    <pc:chgData name="NGUYỄN ĐỨC ANH" userId="S::anh213010736@lms.utc.edu.vn::be77e6b9-1562-483b-bd85-23f871da9bd0" providerId="AD" clId="Web-{91A8CB37-1FC0-E3E0-31C8-D0C05098EB53}"/>
    <pc:docChg chg="addSld delSld modSld sldOrd">
      <pc:chgData name="NGUYỄN ĐỨC ANH" userId="S::anh213010736@lms.utc.edu.vn::be77e6b9-1562-483b-bd85-23f871da9bd0" providerId="AD" clId="Web-{91A8CB37-1FC0-E3E0-31C8-D0C05098EB53}" dt="2025-06-16T09:46:59.032" v="778" actId="1076"/>
      <pc:docMkLst>
        <pc:docMk/>
      </pc:docMkLst>
      <pc:sldChg chg="del">
        <pc:chgData name="NGUYỄN ĐỨC ANH" userId="S::anh213010736@lms.utc.edu.vn::be77e6b9-1562-483b-bd85-23f871da9bd0" providerId="AD" clId="Web-{91A8CB37-1FC0-E3E0-31C8-D0C05098EB53}" dt="2025-06-16T07:39:15.205" v="1"/>
        <pc:sldMkLst>
          <pc:docMk/>
          <pc:sldMk cId="4293951576" sldId="278"/>
        </pc:sldMkLst>
      </pc:sldChg>
      <pc:sldChg chg="addSp delSp modSp add replId modNotes">
        <pc:chgData name="NGUYỄN ĐỨC ANH" userId="S::anh213010736@lms.utc.edu.vn::be77e6b9-1562-483b-bd85-23f871da9bd0" providerId="AD" clId="Web-{91A8CB37-1FC0-E3E0-31C8-D0C05098EB53}" dt="2025-06-16T07:46:45.063" v="106" actId="1076"/>
        <pc:sldMkLst>
          <pc:docMk/>
          <pc:sldMk cId="1718371796" sldId="279"/>
        </pc:sldMkLst>
        <pc:spChg chg="del">
          <ac:chgData name="NGUYỄN ĐỨC ANH" userId="S::anh213010736@lms.utc.edu.vn::be77e6b9-1562-483b-bd85-23f871da9bd0" providerId="AD" clId="Web-{91A8CB37-1FC0-E3E0-31C8-D0C05098EB53}" dt="2025-06-16T07:39:32.206" v="5"/>
          <ac:spMkLst>
            <pc:docMk/>
            <pc:sldMk cId="1718371796" sldId="279"/>
            <ac:spMk id="3" creationId="{46910C5F-D26B-E5EB-C847-A9DAA9F5CBEB}"/>
          </ac:spMkLst>
        </pc:spChg>
        <pc:spChg chg="mod">
          <ac:chgData name="NGUYỄN ĐỨC ANH" userId="S::anh213010736@lms.utc.edu.vn::be77e6b9-1562-483b-bd85-23f871da9bd0" providerId="AD" clId="Web-{91A8CB37-1FC0-E3E0-31C8-D0C05098EB53}" dt="2025-06-16T07:39:24.143" v="4" actId="20577"/>
          <ac:spMkLst>
            <pc:docMk/>
            <pc:sldMk cId="1718371796" sldId="279"/>
            <ac:spMk id="6" creationId="{2EA91B6E-9694-BCA7-A986-BD9CE74306CF}"/>
          </ac:spMkLst>
        </pc:spChg>
        <pc:spChg chg="mod">
          <ac:chgData name="NGUYỄN ĐỨC ANH" userId="S::anh213010736@lms.utc.edu.vn::be77e6b9-1562-483b-bd85-23f871da9bd0" providerId="AD" clId="Web-{91A8CB37-1FC0-E3E0-31C8-D0C05098EB53}" dt="2025-06-16T07:46:35.281" v="104" actId="20577"/>
          <ac:spMkLst>
            <pc:docMk/>
            <pc:sldMk cId="1718371796" sldId="279"/>
            <ac:spMk id="7" creationId="{48927F49-219C-14E3-D2E2-7DDC3E4B22FA}"/>
          </ac:spMkLst>
        </pc:spChg>
        <pc:spChg chg="del">
          <ac:chgData name="NGUYỄN ĐỨC ANH" userId="S::anh213010736@lms.utc.edu.vn::be77e6b9-1562-483b-bd85-23f871da9bd0" providerId="AD" clId="Web-{91A8CB37-1FC0-E3E0-31C8-D0C05098EB53}" dt="2025-06-16T07:39:34.847" v="6"/>
          <ac:spMkLst>
            <pc:docMk/>
            <pc:sldMk cId="1718371796" sldId="279"/>
            <ac:spMk id="8" creationId="{47AF8F24-3BAB-E3AF-B817-6703266C49D3}"/>
          </ac:spMkLst>
        </pc:spChg>
        <pc:spChg chg="add mod">
          <ac:chgData name="NGUYỄN ĐỨC ANH" userId="S::anh213010736@lms.utc.edu.vn::be77e6b9-1562-483b-bd85-23f871da9bd0" providerId="AD" clId="Web-{91A8CB37-1FC0-E3E0-31C8-D0C05098EB53}" dt="2025-06-16T07:46:41.078" v="105" actId="1076"/>
          <ac:spMkLst>
            <pc:docMk/>
            <pc:sldMk cId="1718371796" sldId="279"/>
            <ac:spMk id="9" creationId="{5152DA75-F6E4-7878-4EDC-AC0A08E5CF7F}"/>
          </ac:spMkLst>
        </pc:spChg>
        <pc:spChg chg="del">
          <ac:chgData name="NGUYỄN ĐỨC ANH" userId="S::anh213010736@lms.utc.edu.vn::be77e6b9-1562-483b-bd85-23f871da9bd0" providerId="AD" clId="Web-{91A8CB37-1FC0-E3E0-31C8-D0C05098EB53}" dt="2025-06-16T07:39:36.394" v="7"/>
          <ac:spMkLst>
            <pc:docMk/>
            <pc:sldMk cId="1718371796" sldId="279"/>
            <ac:spMk id="10" creationId="{F5105B82-7578-E3FF-63C0-AC4EC831E231}"/>
          </ac:spMkLst>
        </pc:spChg>
        <pc:spChg chg="add del mod">
          <ac:chgData name="NGUYỄN ĐỨC ANH" userId="S::anh213010736@lms.utc.edu.vn::be77e6b9-1562-483b-bd85-23f871da9bd0" providerId="AD" clId="Web-{91A8CB37-1FC0-E3E0-31C8-D0C05098EB53}" dt="2025-06-16T07:46:25.233" v="99"/>
          <ac:spMkLst>
            <pc:docMk/>
            <pc:sldMk cId="1718371796" sldId="279"/>
            <ac:spMk id="12" creationId="{D7821914-71D2-EB95-7AD0-16718D46C379}"/>
          </ac:spMkLst>
        </pc:spChg>
        <pc:picChg chg="add mod">
          <ac:chgData name="NGUYỄN ĐỨC ANH" userId="S::anh213010736@lms.utc.edu.vn::be77e6b9-1562-483b-bd85-23f871da9bd0" providerId="AD" clId="Web-{91A8CB37-1FC0-E3E0-31C8-D0C05098EB53}" dt="2025-06-16T07:46:45.063" v="106" actId="1076"/>
          <ac:picMkLst>
            <pc:docMk/>
            <pc:sldMk cId="1718371796" sldId="279"/>
            <ac:picMk id="11" creationId="{1CA630A2-3C95-44C6-8661-D408190FB351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91A8CB37-1FC0-E3E0-31C8-D0C05098EB53}" dt="2025-06-16T07:55:26.722" v="191"/>
        <pc:sldMkLst>
          <pc:docMk/>
          <pc:sldMk cId="123155215" sldId="280"/>
        </pc:sldMkLst>
        <pc:spChg chg="mod">
          <ac:chgData name="NGUYỄN ĐỨC ANH" userId="S::anh213010736@lms.utc.edu.vn::be77e6b9-1562-483b-bd85-23f871da9bd0" providerId="AD" clId="Web-{91A8CB37-1FC0-E3E0-31C8-D0C05098EB53}" dt="2025-06-16T07:49:12.448" v="148" actId="20577"/>
          <ac:spMkLst>
            <pc:docMk/>
            <pc:sldMk cId="123155215" sldId="280"/>
            <ac:spMk id="6" creationId="{E9BF2849-D389-791F-BD2C-30E7E3696628}"/>
          </ac:spMkLst>
        </pc:spChg>
        <pc:spChg chg="del mod">
          <ac:chgData name="NGUYỄN ĐỨC ANH" userId="S::anh213010736@lms.utc.edu.vn::be77e6b9-1562-483b-bd85-23f871da9bd0" providerId="AD" clId="Web-{91A8CB37-1FC0-E3E0-31C8-D0C05098EB53}" dt="2025-06-16T07:48:43.993" v="110"/>
          <ac:spMkLst>
            <pc:docMk/>
            <pc:sldMk cId="123155215" sldId="280"/>
            <ac:spMk id="7" creationId="{6504DD5F-C1BB-10B1-CF95-12DCFEDAC2BE}"/>
          </ac:spMkLst>
        </pc:spChg>
        <pc:spChg chg="add mod">
          <ac:chgData name="NGUYỄN ĐỨC ANH" userId="S::anh213010736@lms.utc.edu.vn::be77e6b9-1562-483b-bd85-23f871da9bd0" providerId="AD" clId="Web-{91A8CB37-1FC0-E3E0-31C8-D0C05098EB53}" dt="2025-06-16T07:52:06.662" v="165" actId="20577"/>
          <ac:spMkLst>
            <pc:docMk/>
            <pc:sldMk cId="123155215" sldId="280"/>
            <ac:spMk id="8" creationId="{0B85BC2E-835A-AE34-12AF-636E20257FCF}"/>
          </ac:spMkLst>
        </pc:spChg>
        <pc:spChg chg="del">
          <ac:chgData name="NGUYỄN ĐỨC ANH" userId="S::anh213010736@lms.utc.edu.vn::be77e6b9-1562-483b-bd85-23f871da9bd0" providerId="AD" clId="Web-{91A8CB37-1FC0-E3E0-31C8-D0C05098EB53}" dt="2025-06-16T07:49:21.276" v="150"/>
          <ac:spMkLst>
            <pc:docMk/>
            <pc:sldMk cId="123155215" sldId="280"/>
            <ac:spMk id="9" creationId="{F58E18D9-6FF9-D6CC-4FB3-E152E5F9983B}"/>
          </ac:spMkLst>
        </pc:spChg>
        <pc:spChg chg="add mod">
          <ac:chgData name="NGUYỄN ĐỨC ANH" userId="S::anh213010736@lms.utc.edu.vn::be77e6b9-1562-483b-bd85-23f871da9bd0" providerId="AD" clId="Web-{91A8CB37-1FC0-E3E0-31C8-D0C05098EB53}" dt="2025-06-16T07:53:45.763" v="178" actId="20577"/>
          <ac:spMkLst>
            <pc:docMk/>
            <pc:sldMk cId="123155215" sldId="280"/>
            <ac:spMk id="12" creationId="{D3136C37-0997-0EAF-C867-FD43F59E1853}"/>
          </ac:spMkLst>
        </pc:spChg>
        <pc:picChg chg="add mod">
          <ac:chgData name="NGUYỄN ĐỨC ANH" userId="S::anh213010736@lms.utc.edu.vn::be77e6b9-1562-483b-bd85-23f871da9bd0" providerId="AD" clId="Web-{91A8CB37-1FC0-E3E0-31C8-D0C05098EB53}" dt="2025-06-16T07:54:47.954" v="185" actId="1076"/>
          <ac:picMkLst>
            <pc:docMk/>
            <pc:sldMk cId="123155215" sldId="280"/>
            <ac:picMk id="10" creationId="{9C4CFF6D-0F75-FE09-C9CE-0D4FEDB22FCC}"/>
          </ac:picMkLst>
        </pc:picChg>
        <pc:picChg chg="del">
          <ac:chgData name="NGUYỄN ĐỨC ANH" userId="S::anh213010736@lms.utc.edu.vn::be77e6b9-1562-483b-bd85-23f871da9bd0" providerId="AD" clId="Web-{91A8CB37-1FC0-E3E0-31C8-D0C05098EB53}" dt="2025-06-16T07:49:16.854" v="149"/>
          <ac:picMkLst>
            <pc:docMk/>
            <pc:sldMk cId="123155215" sldId="280"/>
            <ac:picMk id="11" creationId="{B7C337BE-32C9-D095-EAFC-AC4275717698}"/>
          </ac:picMkLst>
        </pc:picChg>
        <pc:picChg chg="add mod">
          <ac:chgData name="NGUYỄN ĐỨC ANH" userId="S::anh213010736@lms.utc.edu.vn::be77e6b9-1562-483b-bd85-23f871da9bd0" providerId="AD" clId="Web-{91A8CB37-1FC0-E3E0-31C8-D0C05098EB53}" dt="2025-06-16T07:55:08.127" v="189"/>
          <ac:picMkLst>
            <pc:docMk/>
            <pc:sldMk cId="123155215" sldId="280"/>
            <ac:picMk id="13" creationId="{41096755-EA7B-20C3-FE94-8F73DCDD972A}"/>
          </ac:picMkLst>
        </pc:picChg>
      </pc:sldChg>
      <pc:sldChg chg="addSp delSp modSp add ord replId modNotes">
        <pc:chgData name="NGUYỄN ĐỨC ANH" userId="S::anh213010736@lms.utc.edu.vn::be77e6b9-1562-483b-bd85-23f871da9bd0" providerId="AD" clId="Web-{91A8CB37-1FC0-E3E0-31C8-D0C05098EB53}" dt="2025-06-16T09:46:59.032" v="778" actId="1076"/>
        <pc:sldMkLst>
          <pc:docMk/>
          <pc:sldMk cId="802812711" sldId="281"/>
        </pc:sldMkLst>
        <pc:spChg chg="mod">
          <ac:chgData name="NGUYỄN ĐỨC ANH" userId="S::anh213010736@lms.utc.edu.vn::be77e6b9-1562-483b-bd85-23f871da9bd0" providerId="AD" clId="Web-{91A8CB37-1FC0-E3E0-31C8-D0C05098EB53}" dt="2025-06-16T07:56:35.633" v="216" actId="20577"/>
          <ac:spMkLst>
            <pc:docMk/>
            <pc:sldMk cId="802812711" sldId="281"/>
            <ac:spMk id="2" creationId="{3B0973E8-E533-518A-80E9-766A12345F88}"/>
          </ac:spMkLst>
        </pc:spChg>
        <pc:spChg chg="add del mod">
          <ac:chgData name="NGUYỄN ĐỨC ANH" userId="S::anh213010736@lms.utc.edu.vn::be77e6b9-1562-483b-bd85-23f871da9bd0" providerId="AD" clId="Web-{91A8CB37-1FC0-E3E0-31C8-D0C05098EB53}" dt="2025-06-16T09:46:34.563" v="767"/>
          <ac:spMkLst>
            <pc:docMk/>
            <pc:sldMk cId="802812711" sldId="281"/>
            <ac:spMk id="3" creationId="{09DC61D8-13EA-A77E-674F-89A2E8828E57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7:54.665" v="529"/>
          <ac:spMkLst>
            <pc:docMk/>
            <pc:sldMk cId="802812711" sldId="281"/>
            <ac:spMk id="4" creationId="{38797E43-E86C-7E09-E3F8-3371E1B254E3}"/>
          </ac:spMkLst>
        </pc:spChg>
        <pc:spChg chg="del mod">
          <ac:chgData name="NGUYỄN ĐỨC ANH" userId="S::anh213010736@lms.utc.edu.vn::be77e6b9-1562-483b-bd85-23f871da9bd0" providerId="AD" clId="Web-{91A8CB37-1FC0-E3E0-31C8-D0C05098EB53}" dt="2025-06-16T09:01:56.408" v="580"/>
          <ac:spMkLst>
            <pc:docMk/>
            <pc:sldMk cId="802812711" sldId="281"/>
            <ac:spMk id="5" creationId="{3DFB140D-AAC6-CB1B-E7FF-E91518BA9F4E}"/>
          </ac:spMkLst>
        </pc:spChg>
        <pc:spChg chg="del">
          <ac:chgData name="NGUYỄN ĐỨC ANH" userId="S::anh213010736@lms.utc.edu.vn::be77e6b9-1562-483b-bd85-23f871da9bd0" providerId="AD" clId="Web-{91A8CB37-1FC0-E3E0-31C8-D0C05098EB53}" dt="2025-06-16T07:57:41.825" v="228"/>
          <ac:spMkLst>
            <pc:docMk/>
            <pc:sldMk cId="802812711" sldId="281"/>
            <ac:spMk id="6" creationId="{5C368314-6619-3056-9BEA-EDC3F2181022}"/>
          </ac:spMkLst>
        </pc:spChg>
        <pc:spChg chg="add mod">
          <ac:chgData name="NGUYỄN ĐỨC ANH" userId="S::anh213010736@lms.utc.edu.vn::be77e6b9-1562-483b-bd85-23f871da9bd0" providerId="AD" clId="Web-{91A8CB37-1FC0-E3E0-31C8-D0C05098EB53}" dt="2025-06-16T09:46:42.094" v="773" actId="20577"/>
          <ac:spMkLst>
            <pc:docMk/>
            <pc:sldMk cId="802812711" sldId="281"/>
            <ac:spMk id="6" creationId="{ADDD92FF-816B-0937-9E27-3E46DB99524E}"/>
          </ac:spMkLst>
        </pc:spChg>
        <pc:spChg chg="del mod">
          <ac:chgData name="NGUYỄN ĐỨC ANH" userId="S::anh213010736@lms.utc.edu.vn::be77e6b9-1562-483b-bd85-23f871da9bd0" providerId="AD" clId="Web-{91A8CB37-1FC0-E3E0-31C8-D0C05098EB53}" dt="2025-06-16T09:01:56.408" v="579"/>
          <ac:spMkLst>
            <pc:docMk/>
            <pc:sldMk cId="802812711" sldId="281"/>
            <ac:spMk id="7" creationId="{111BD2A6-8A3E-96B6-6746-F32163A8176B}"/>
          </ac:spMkLst>
        </pc:spChg>
        <pc:spChg chg="add del mod">
          <ac:chgData name="NGUYỄN ĐỨC ANH" userId="S::anh213010736@lms.utc.edu.vn::be77e6b9-1562-483b-bd85-23f871da9bd0" providerId="AD" clId="Web-{91A8CB37-1FC0-E3E0-31C8-D0C05098EB53}" dt="2025-06-16T09:46:48.907" v="775" actId="1076"/>
          <ac:spMkLst>
            <pc:docMk/>
            <pc:sldMk cId="802812711" sldId="281"/>
            <ac:spMk id="8" creationId="{6ACA5264-F847-E4EB-CBD5-E02A4EA705F3}"/>
          </ac:spMkLst>
        </pc:spChg>
        <pc:spChg chg="add del mod">
          <ac:chgData name="NGUYỄN ĐỨC ANH" userId="S::anh213010736@lms.utc.edu.vn::be77e6b9-1562-483b-bd85-23f871da9bd0" providerId="AD" clId="Web-{91A8CB37-1FC0-E3E0-31C8-D0C05098EB53}" dt="2025-06-16T09:02:04.862" v="582"/>
          <ac:spMkLst>
            <pc:docMk/>
            <pc:sldMk cId="802812711" sldId="281"/>
            <ac:spMk id="10" creationId="{5171B4D7-4620-82C0-7DB0-76F9673A6B1E}"/>
          </ac:spMkLst>
        </pc:spChg>
        <pc:spChg chg="del">
          <ac:chgData name="NGUYỄN ĐỨC ANH" userId="S::anh213010736@lms.utc.edu.vn::be77e6b9-1562-483b-bd85-23f871da9bd0" providerId="AD" clId="Web-{91A8CB37-1FC0-E3E0-31C8-D0C05098EB53}" dt="2025-06-16T09:01:56.486" v="581"/>
          <ac:spMkLst>
            <pc:docMk/>
            <pc:sldMk cId="802812711" sldId="281"/>
            <ac:spMk id="25" creationId="{5F0F1E19-2635-89D1-0479-C89851153D3D}"/>
          </ac:spMkLst>
        </pc:spChg>
        <pc:graphicFrameChg chg="add del mod modGraphic">
          <ac:chgData name="NGUYỄN ĐỨC ANH" userId="S::anh213010736@lms.utc.edu.vn::be77e6b9-1562-483b-bd85-23f871da9bd0" providerId="AD" clId="Web-{91A8CB37-1FC0-E3E0-31C8-D0C05098EB53}" dt="2025-06-16T09:46:59.032" v="778" actId="1076"/>
          <ac:graphicFrameMkLst>
            <pc:docMk/>
            <pc:sldMk cId="802812711" sldId="281"/>
            <ac:graphicFrameMk id="9" creationId="{6899FE46-1B9F-55B5-A0E9-EA44C21DB35E}"/>
          </ac:graphicFrameMkLst>
        </pc:graphicFrameChg>
      </pc:sldChg>
      <pc:sldChg chg="addSp delSp modSp add ord replId modNotes">
        <pc:chgData name="NGUYỄN ĐỨC ANH" userId="S::anh213010736@lms.utc.edu.vn::be77e6b9-1562-483b-bd85-23f871da9bd0" providerId="AD" clId="Web-{91A8CB37-1FC0-E3E0-31C8-D0C05098EB53}" dt="2025-06-16T09:29:21.612" v="765" actId="20577"/>
        <pc:sldMkLst>
          <pc:docMk/>
          <pc:sldMk cId="2525978835" sldId="282"/>
        </pc:sldMkLst>
        <pc:spChg chg="del">
          <ac:chgData name="NGUYỄN ĐỨC ANH" userId="S::anh213010736@lms.utc.edu.vn::be77e6b9-1562-483b-bd85-23f871da9bd0" providerId="AD" clId="Web-{91A8CB37-1FC0-E3E0-31C8-D0C05098EB53}" dt="2025-06-16T08:40:06.624" v="405"/>
          <ac:spMkLst>
            <pc:docMk/>
            <pc:sldMk cId="2525978835" sldId="282"/>
            <ac:spMk id="3" creationId="{FEA652B2-F601-797E-0CA9-37AC82E61036}"/>
          </ac:spMkLst>
        </pc:spChg>
        <pc:spChg chg="add del mod">
          <ac:chgData name="NGUYỄN ĐỨC ANH" userId="S::anh213010736@lms.utc.edu.vn::be77e6b9-1562-483b-bd85-23f871da9bd0" providerId="AD" clId="Web-{91A8CB37-1FC0-E3E0-31C8-D0C05098EB53}" dt="2025-06-16T09:05:00.369" v="602" actId="20577"/>
          <ac:spMkLst>
            <pc:docMk/>
            <pc:sldMk cId="2525978835" sldId="282"/>
            <ac:spMk id="5" creationId="{2E30C990-E25D-89F7-2C9A-9CA391A46583}"/>
          </ac:spMkLst>
        </pc:spChg>
        <pc:spChg chg="add del mod">
          <ac:chgData name="NGUYỄN ĐỨC ANH" userId="S::anh213010736@lms.utc.edu.vn::be77e6b9-1562-483b-bd85-23f871da9bd0" providerId="AD" clId="Web-{91A8CB37-1FC0-E3E0-31C8-D0C05098EB53}" dt="2025-06-16T08:59:08.574" v="567"/>
          <ac:spMkLst>
            <pc:docMk/>
            <pc:sldMk cId="2525978835" sldId="282"/>
            <ac:spMk id="7" creationId="{FB7E0CC6-85FC-8B59-4886-62B498EE2262}"/>
          </ac:spMkLst>
        </pc:spChg>
        <pc:spChg chg="del">
          <ac:chgData name="NGUYỄN ĐỨC ANH" userId="S::anh213010736@lms.utc.edu.vn::be77e6b9-1562-483b-bd85-23f871da9bd0" providerId="AD" clId="Web-{91A8CB37-1FC0-E3E0-31C8-D0C05098EB53}" dt="2025-06-16T08:40:04.358" v="404"/>
          <ac:spMkLst>
            <pc:docMk/>
            <pc:sldMk cId="2525978835" sldId="282"/>
            <ac:spMk id="8" creationId="{21110C6D-A4C2-82D4-062B-60E8A1DA4C5B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7:45.383" v="527"/>
          <ac:spMkLst>
            <pc:docMk/>
            <pc:sldMk cId="2525978835" sldId="282"/>
            <ac:spMk id="12" creationId="{38797E43-E86C-7E09-E3F8-3371E1B254E3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7:45.383" v="527"/>
          <ac:spMkLst>
            <pc:docMk/>
            <pc:sldMk cId="2525978835" sldId="282"/>
            <ac:spMk id="13" creationId="{09DC61D8-13EA-A77E-674F-89A2E8828E57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7:45.383" v="527"/>
          <ac:spMkLst>
            <pc:docMk/>
            <pc:sldMk cId="2525978835" sldId="282"/>
            <ac:spMk id="14" creationId="{6ACA5264-F847-E4EB-CBD5-E02A4EA705F3}"/>
          </ac:spMkLst>
        </pc:spChg>
        <pc:spChg chg="add del mod">
          <ac:chgData name="NGUYỄN ĐỨC ANH" userId="S::anh213010736@lms.utc.edu.vn::be77e6b9-1562-483b-bd85-23f871da9bd0" providerId="AD" clId="Web-{91A8CB37-1FC0-E3E0-31C8-D0C05098EB53}" dt="2025-06-16T08:58:23.181" v="546"/>
          <ac:spMkLst>
            <pc:docMk/>
            <pc:sldMk cId="2525978835" sldId="282"/>
            <ac:spMk id="16" creationId="{561BEE49-0DF8-A66F-A731-79356EC7EDA5}"/>
          </ac:spMkLst>
        </pc:spChg>
        <pc:spChg chg="add mod">
          <ac:chgData name="NGUYỄN ĐỨC ANH" userId="S::anh213010736@lms.utc.edu.vn::be77e6b9-1562-483b-bd85-23f871da9bd0" providerId="AD" clId="Web-{91A8CB37-1FC0-E3E0-31C8-D0C05098EB53}" dt="2025-06-16T09:14:36.828" v="657" actId="20577"/>
          <ac:spMkLst>
            <pc:docMk/>
            <pc:sldMk cId="2525978835" sldId="282"/>
            <ac:spMk id="18" creationId="{FC920BC7-4803-DF61-3A7F-C921AE8157CD}"/>
          </ac:spMkLst>
        </pc:spChg>
        <pc:spChg chg="add mod">
          <ac:chgData name="NGUYỄN ĐỨC ANH" userId="S::anh213010736@lms.utc.edu.vn::be77e6b9-1562-483b-bd85-23f871da9bd0" providerId="AD" clId="Web-{91A8CB37-1FC0-E3E0-31C8-D0C05098EB53}" dt="2025-06-16T09:29:21.612" v="765" actId="20577"/>
          <ac:spMkLst>
            <pc:docMk/>
            <pc:sldMk cId="2525978835" sldId="282"/>
            <ac:spMk id="20" creationId="{DC449C62-FD68-3A86-F9D4-B7C353568908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8:23.181" v="546"/>
          <ac:spMkLst>
            <pc:docMk/>
            <pc:sldMk cId="2525978835" sldId="282"/>
            <ac:spMk id="25" creationId="{DFD6E9E7-63E5-7341-FA10-603CF7DEF3F5}"/>
          </ac:spMkLst>
        </pc:spChg>
        <pc:graphicFrameChg chg="del">
          <ac:chgData name="NGUYỄN ĐỨC ANH" userId="S::anh213010736@lms.utc.edu.vn::be77e6b9-1562-483b-bd85-23f871da9bd0" providerId="AD" clId="Web-{91A8CB37-1FC0-E3E0-31C8-D0C05098EB53}" dt="2025-06-16T08:40:02.514" v="403"/>
          <ac:graphicFrameMkLst>
            <pc:docMk/>
            <pc:sldMk cId="2525978835" sldId="282"/>
            <ac:graphicFrameMk id="9" creationId="{6D709F34-BF0D-F35C-E783-6B7EA9B0DA9A}"/>
          </ac:graphicFrameMkLst>
        </pc:graphicFrameChg>
        <pc:graphicFrameChg chg="add del">
          <ac:chgData name="NGUYỄN ĐỨC ANH" userId="S::anh213010736@lms.utc.edu.vn::be77e6b9-1562-483b-bd85-23f871da9bd0" providerId="AD" clId="Web-{91A8CB37-1FC0-E3E0-31C8-D0C05098EB53}" dt="2025-06-16T08:57:50.868" v="528"/>
          <ac:graphicFrameMkLst>
            <pc:docMk/>
            <pc:sldMk cId="2525978835" sldId="282"/>
            <ac:graphicFrameMk id="11" creationId="{6899FE46-1B9F-55B5-A0E9-EA44C21DB35E}"/>
          </ac:graphicFrameMkLst>
        </pc:graphicFrameChg>
        <pc:picChg chg="add del mod">
          <ac:chgData name="NGUYỄN ĐỨC ANH" userId="S::anh213010736@lms.utc.edu.vn::be77e6b9-1562-483b-bd85-23f871da9bd0" providerId="AD" clId="Web-{91A8CB37-1FC0-E3E0-31C8-D0C05098EB53}" dt="2025-06-16T08:59:08.574" v="566"/>
          <ac:picMkLst>
            <pc:docMk/>
            <pc:sldMk cId="2525978835" sldId="282"/>
            <ac:picMk id="6" creationId="{2DDBE269-4F69-AB69-15EF-22FE956BC9EE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91A8CB37-1FC0-E3E0-31C8-D0C05098EB53}" dt="2025-06-16T09:01:34.439" v="577"/>
        <pc:sldMkLst>
          <pc:docMk/>
          <pc:sldMk cId="1441975107" sldId="283"/>
        </pc:sldMkLst>
        <pc:spChg chg="add del">
          <ac:chgData name="NGUYỄN ĐỨC ANH" userId="S::anh213010736@lms.utc.edu.vn::be77e6b9-1562-483b-bd85-23f871da9bd0" providerId="AD" clId="Web-{91A8CB37-1FC0-E3E0-31C8-D0C05098EB53}" dt="2025-06-16T08:58:30.635" v="555"/>
          <ac:spMkLst>
            <pc:docMk/>
            <pc:sldMk cId="1441975107" sldId="283"/>
            <ac:spMk id="3" creationId="{FEFD7958-2DB7-E189-9BB7-EA3F1FD00651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8:16.728" v="543"/>
          <ac:spMkLst>
            <pc:docMk/>
            <pc:sldMk cId="1441975107" sldId="283"/>
            <ac:spMk id="6" creationId="{DFD6E9E7-63E5-7341-FA10-603CF7DEF3F5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8:30.635" v="554"/>
          <ac:spMkLst>
            <pc:docMk/>
            <pc:sldMk cId="1441975107" sldId="283"/>
            <ac:spMk id="8" creationId="{F2B0277B-2FDD-A262-42A6-1B44AFA21867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8:16.728" v="543"/>
          <ac:spMkLst>
            <pc:docMk/>
            <pc:sldMk cId="1441975107" sldId="283"/>
            <ac:spMk id="10" creationId="{2E30C990-E25D-89F7-2C9A-9CA391A46583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8:16.728" v="543"/>
          <ac:spMkLst>
            <pc:docMk/>
            <pc:sldMk cId="1441975107" sldId="283"/>
            <ac:spMk id="11" creationId="{FB7E0CC6-85FC-8B59-4886-62B498EE2262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8:21.072" v="545"/>
          <ac:spMkLst>
            <pc:docMk/>
            <pc:sldMk cId="1441975107" sldId="283"/>
            <ac:spMk id="13" creationId="{05854FAD-4D7E-5EE1-F919-9FB552CD1E91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8:21.072" v="545"/>
          <ac:spMkLst>
            <pc:docMk/>
            <pc:sldMk cId="1441975107" sldId="283"/>
            <ac:spMk id="14" creationId="{C6B493BD-D117-B506-FA7E-C67A322BF715}"/>
          </ac:spMkLst>
        </pc:spChg>
        <pc:spChg chg="add del">
          <ac:chgData name="NGUYỄN ĐỨC ANH" userId="S::anh213010736@lms.utc.edu.vn::be77e6b9-1562-483b-bd85-23f871da9bd0" providerId="AD" clId="Web-{91A8CB37-1FC0-E3E0-31C8-D0C05098EB53}" dt="2025-06-16T08:58:21.072" v="545"/>
          <ac:spMkLst>
            <pc:docMk/>
            <pc:sldMk cId="1441975107" sldId="283"/>
            <ac:spMk id="15" creationId="{AE9278B8-9006-DF4C-0EE3-CA20BD3E5AAA}"/>
          </ac:spMkLst>
        </pc:spChg>
        <pc:spChg chg="add mod">
          <ac:chgData name="NGUYỄN ĐỨC ANH" userId="S::anh213010736@lms.utc.edu.vn::be77e6b9-1562-483b-bd85-23f871da9bd0" providerId="AD" clId="Web-{91A8CB37-1FC0-E3E0-31C8-D0C05098EB53}" dt="2025-06-16T08:58:58.308" v="565" actId="20577"/>
          <ac:spMkLst>
            <pc:docMk/>
            <pc:sldMk cId="1441975107" sldId="283"/>
            <ac:spMk id="18" creationId="{278467EE-A1C6-58C9-3F12-1E10799C75CD}"/>
          </ac:spMkLst>
        </pc:spChg>
        <pc:spChg chg="add mod">
          <ac:chgData name="NGUYỄN ĐỨC ANH" userId="S::anh213010736@lms.utc.edu.vn::be77e6b9-1562-483b-bd85-23f871da9bd0" providerId="AD" clId="Web-{91A8CB37-1FC0-E3E0-31C8-D0C05098EB53}" dt="2025-06-16T08:59:26.371" v="573" actId="1076"/>
          <ac:spMkLst>
            <pc:docMk/>
            <pc:sldMk cId="1441975107" sldId="283"/>
            <ac:spMk id="19" creationId="{FB7E0CC6-85FC-8B59-4886-62B498EE2262}"/>
          </ac:spMkLst>
        </pc:spChg>
        <pc:graphicFrameChg chg="add del">
          <ac:chgData name="NGUYỄN ĐỨC ANH" userId="S::anh213010736@lms.utc.edu.vn::be77e6b9-1562-483b-bd85-23f871da9bd0" providerId="AD" clId="Web-{91A8CB37-1FC0-E3E0-31C8-D0C05098EB53}" dt="2025-06-16T08:58:30.635" v="553"/>
          <ac:graphicFrameMkLst>
            <pc:docMk/>
            <pc:sldMk cId="1441975107" sldId="283"/>
            <ac:graphicFrameMk id="9" creationId="{01E4E2E2-7F02-2ABE-85C0-A07C9AD98510}"/>
          </ac:graphicFrameMkLst>
        </pc:graphicFrameChg>
        <pc:picChg chg="add del">
          <ac:chgData name="NGUYỄN ĐỨC ANH" userId="S::anh213010736@lms.utc.edu.vn::be77e6b9-1562-483b-bd85-23f871da9bd0" providerId="AD" clId="Web-{91A8CB37-1FC0-E3E0-31C8-D0C05098EB53}" dt="2025-06-16T08:58:16.728" v="543"/>
          <ac:picMkLst>
            <pc:docMk/>
            <pc:sldMk cId="1441975107" sldId="283"/>
            <ac:picMk id="12" creationId="{2DDBE269-4F69-AB69-15EF-22FE956BC9EE}"/>
          </ac:picMkLst>
        </pc:picChg>
        <pc:picChg chg="add del">
          <ac:chgData name="NGUYỄN ĐỨC ANH" userId="S::anh213010736@lms.utc.edu.vn::be77e6b9-1562-483b-bd85-23f871da9bd0" providerId="AD" clId="Web-{91A8CB37-1FC0-E3E0-31C8-D0C05098EB53}" dt="2025-06-16T08:58:21.072" v="545"/>
          <ac:picMkLst>
            <pc:docMk/>
            <pc:sldMk cId="1441975107" sldId="283"/>
            <ac:picMk id="16" creationId="{91F2955B-08E7-A754-2998-F95DAFACB669}"/>
          </ac:picMkLst>
        </pc:picChg>
        <pc:picChg chg="add mod">
          <ac:chgData name="NGUYỄN ĐỨC ANH" userId="S::anh213010736@lms.utc.edu.vn::be77e6b9-1562-483b-bd85-23f871da9bd0" providerId="AD" clId="Web-{91A8CB37-1FC0-E3E0-31C8-D0C05098EB53}" dt="2025-06-16T08:59:29.637" v="574" actId="1076"/>
          <ac:picMkLst>
            <pc:docMk/>
            <pc:sldMk cId="1441975107" sldId="283"/>
            <ac:picMk id="20" creationId="{2DDBE269-4F69-AB69-15EF-22FE956BC9EE}"/>
          </ac:picMkLst>
        </pc:picChg>
      </pc:sldChg>
    </pc:docChg>
  </pc:docChgLst>
  <pc:docChgLst>
    <pc:chgData name="NGUYỄN ĐỨC ANH" userId="S::anh213010736@lms.utc.edu.vn::be77e6b9-1562-483b-bd85-23f871da9bd0" providerId="AD" clId="Web-{4692466E-7988-D490-7889-5461B2BC5EA7}"/>
    <pc:docChg chg="modSld">
      <pc:chgData name="NGUYỄN ĐỨC ANH" userId="S::anh213010736@lms.utc.edu.vn::be77e6b9-1562-483b-bd85-23f871da9bd0" providerId="AD" clId="Web-{4692466E-7988-D490-7889-5461B2BC5EA7}" dt="2025-06-16T01:56:34.368" v="265"/>
      <pc:docMkLst>
        <pc:docMk/>
      </pc:docMkLst>
      <pc:sldChg chg="addSp delSp modSp modNotes">
        <pc:chgData name="NGUYỄN ĐỨC ANH" userId="S::anh213010736@lms.utc.edu.vn::be77e6b9-1562-483b-bd85-23f871da9bd0" providerId="AD" clId="Web-{4692466E-7988-D490-7889-5461B2BC5EA7}" dt="2025-06-16T01:56:34.368" v="265"/>
        <pc:sldMkLst>
          <pc:docMk/>
          <pc:sldMk cId="1501386234" sldId="270"/>
        </pc:sldMkLst>
        <pc:spChg chg="add mod">
          <ac:chgData name="NGUYỄN ĐỨC ANH" userId="S::anh213010736@lms.utc.edu.vn::be77e6b9-1562-483b-bd85-23f871da9bd0" providerId="AD" clId="Web-{4692466E-7988-D490-7889-5461B2BC5EA7}" dt="2025-06-16T01:03:40.704" v="59" actId="20577"/>
          <ac:spMkLst>
            <pc:docMk/>
            <pc:sldMk cId="1501386234" sldId="270"/>
            <ac:spMk id="3" creationId="{DC19C1D4-3DB5-03F2-19BE-27B7F97431DF}"/>
          </ac:spMkLst>
        </pc:spChg>
        <pc:spChg chg="add mod">
          <ac:chgData name="NGUYỄN ĐỨC ANH" userId="S::anh213010736@lms.utc.edu.vn::be77e6b9-1562-483b-bd85-23f871da9bd0" providerId="AD" clId="Web-{4692466E-7988-D490-7889-5461B2BC5EA7}" dt="2025-06-16T01:01:43.342" v="19"/>
          <ac:spMkLst>
            <pc:docMk/>
            <pc:sldMk cId="1501386234" sldId="270"/>
            <ac:spMk id="6" creationId="{7DD6FCB1-B766-9ADE-5BC3-1A1A44C494EB}"/>
          </ac:spMkLst>
        </pc:spChg>
        <pc:spChg chg="add del mod">
          <ac:chgData name="NGUYỄN ĐỨC ANH" userId="S::anh213010736@lms.utc.edu.vn::be77e6b9-1562-483b-bd85-23f871da9bd0" providerId="AD" clId="Web-{4692466E-7988-D490-7889-5461B2BC5EA7}" dt="2025-06-16T01:01:48.498" v="21"/>
          <ac:spMkLst>
            <pc:docMk/>
            <pc:sldMk cId="1501386234" sldId="270"/>
            <ac:spMk id="7" creationId="{A16510D1-5C9A-264D-F1EB-DB548F6F70FC}"/>
          </ac:spMkLst>
        </pc:spChg>
        <pc:spChg chg="add del mod">
          <ac:chgData name="NGUYỄN ĐỨC ANH" userId="S::anh213010736@lms.utc.edu.vn::be77e6b9-1562-483b-bd85-23f871da9bd0" providerId="AD" clId="Web-{4692466E-7988-D490-7889-5461B2BC5EA7}" dt="2025-06-16T01:02:48.687" v="37"/>
          <ac:spMkLst>
            <pc:docMk/>
            <pc:sldMk cId="1501386234" sldId="270"/>
            <ac:spMk id="8" creationId="{114AE389-349F-E0D5-D220-9F13BC30B31A}"/>
          </ac:spMkLst>
        </pc:spChg>
        <pc:spChg chg="add del mod">
          <ac:chgData name="NGUYỄN ĐỨC ANH" userId="S::anh213010736@lms.utc.edu.vn::be77e6b9-1562-483b-bd85-23f871da9bd0" providerId="AD" clId="Web-{4692466E-7988-D490-7889-5461B2BC5EA7}" dt="2025-06-16T01:02:41.796" v="35"/>
          <ac:spMkLst>
            <pc:docMk/>
            <pc:sldMk cId="1501386234" sldId="270"/>
            <ac:spMk id="9" creationId="{0111EC74-8FF9-2FE2-57B8-4667A08BBAFD}"/>
          </ac:spMkLst>
        </pc:spChg>
        <pc:spChg chg="add del mod">
          <ac:chgData name="NGUYỄN ĐỨC ANH" userId="S::anh213010736@lms.utc.edu.vn::be77e6b9-1562-483b-bd85-23f871da9bd0" providerId="AD" clId="Web-{4692466E-7988-D490-7889-5461B2BC5EA7}" dt="2025-06-16T01:02:17.702" v="27"/>
          <ac:spMkLst>
            <pc:docMk/>
            <pc:sldMk cId="1501386234" sldId="270"/>
            <ac:spMk id="10" creationId="{DEEEEFD2-DCB2-FF1E-930D-DE4886FE3529}"/>
          </ac:spMkLst>
        </pc:spChg>
        <pc:spChg chg="add del">
          <ac:chgData name="NGUYỄN ĐỨC ANH" userId="S::anh213010736@lms.utc.edu.vn::be77e6b9-1562-483b-bd85-23f871da9bd0" providerId="AD" clId="Web-{4692466E-7988-D490-7889-5461B2BC5EA7}" dt="2025-06-16T01:02:22.749" v="29"/>
          <ac:spMkLst>
            <pc:docMk/>
            <pc:sldMk cId="1501386234" sldId="270"/>
            <ac:spMk id="11" creationId="{155AFCF4-F856-31FE-C821-61ECF433F23E}"/>
          </ac:spMkLst>
        </pc:spChg>
        <pc:spChg chg="add mod">
          <ac:chgData name="NGUYỄN ĐỨC ANH" userId="S::anh213010736@lms.utc.edu.vn::be77e6b9-1562-483b-bd85-23f871da9bd0" providerId="AD" clId="Web-{4692466E-7988-D490-7889-5461B2BC5EA7}" dt="2025-06-16T01:04:35.220" v="86" actId="20577"/>
          <ac:spMkLst>
            <pc:docMk/>
            <pc:sldMk cId="1501386234" sldId="270"/>
            <ac:spMk id="12" creationId="{FD2DFECA-B1E0-70D5-15E8-2DB0E584D360}"/>
          </ac:spMkLst>
        </pc:spChg>
        <pc:spChg chg="add mod">
          <ac:chgData name="NGUYỄN ĐỨC ANH" userId="S::anh213010736@lms.utc.edu.vn::be77e6b9-1562-483b-bd85-23f871da9bd0" providerId="AD" clId="Web-{4692466E-7988-D490-7889-5461B2BC5EA7}" dt="2025-06-16T01:04:07.001" v="73" actId="20577"/>
          <ac:spMkLst>
            <pc:docMk/>
            <pc:sldMk cId="1501386234" sldId="270"/>
            <ac:spMk id="13" creationId="{59A8FBAD-DF82-E8DC-1EBE-9C775C25825A}"/>
          </ac:spMkLst>
        </pc:spChg>
        <pc:spChg chg="add mod">
          <ac:chgData name="NGUYỄN ĐỨC ANH" userId="S::anh213010736@lms.utc.edu.vn::be77e6b9-1562-483b-bd85-23f871da9bd0" providerId="AD" clId="Web-{4692466E-7988-D490-7889-5461B2BC5EA7}" dt="2025-06-16T01:05:03.909" v="101" actId="20577"/>
          <ac:spMkLst>
            <pc:docMk/>
            <pc:sldMk cId="1501386234" sldId="270"/>
            <ac:spMk id="14" creationId="{29F30F2E-B03D-5FE2-72CA-DBEF006B47CF}"/>
          </ac:spMkLst>
        </pc:spChg>
      </pc:sldChg>
    </pc:docChg>
  </pc:docChgLst>
  <pc:docChgLst>
    <pc:chgData name="NGUYỄN ĐỨC ANH" userId="S::anh213010736@lms.utc.edu.vn::be77e6b9-1562-483b-bd85-23f871da9bd0" providerId="AD" clId="Web-{51509DA4-7BD1-2AC7-0CE5-EA95B4FDBBD4}"/>
    <pc:docChg chg="addSld modSld">
      <pc:chgData name="NGUYỄN ĐỨC ANH" userId="S::anh213010736@lms.utc.edu.vn::be77e6b9-1562-483b-bd85-23f871da9bd0" providerId="AD" clId="Web-{51509DA4-7BD1-2AC7-0CE5-EA95B4FDBBD4}" dt="2025-06-16T03:43:31.202" v="1095" actId="20577"/>
      <pc:docMkLst>
        <pc:docMk/>
      </pc:docMkLst>
      <pc:sldChg chg="addSp delSp modSp modNotes">
        <pc:chgData name="NGUYỄN ĐỨC ANH" userId="S::anh213010736@lms.utc.edu.vn::be77e6b9-1562-483b-bd85-23f871da9bd0" providerId="AD" clId="Web-{51509DA4-7BD1-2AC7-0CE5-EA95B4FDBBD4}" dt="2025-06-16T02:43:48.574" v="276"/>
        <pc:sldMkLst>
          <pc:docMk/>
          <pc:sldMk cId="1372194111" sldId="271"/>
        </pc:sldMkLst>
        <pc:spChg chg="add mod">
          <ac:chgData name="NGUYỄN ĐỨC ANH" userId="S::anh213010736@lms.utc.edu.vn::be77e6b9-1562-483b-bd85-23f871da9bd0" providerId="AD" clId="Web-{51509DA4-7BD1-2AC7-0CE5-EA95B4FDBBD4}" dt="2025-06-16T02:25:53.799" v="171" actId="20577"/>
          <ac:spMkLst>
            <pc:docMk/>
            <pc:sldMk cId="1372194111" sldId="271"/>
            <ac:spMk id="6" creationId="{58D55C19-7378-9AC4-B86A-BFD2D5C7F104}"/>
          </ac:spMkLst>
        </pc:spChg>
        <pc:spChg chg="add mod">
          <ac:chgData name="NGUYỄN ĐỨC ANH" userId="S::anh213010736@lms.utc.edu.vn::be77e6b9-1562-483b-bd85-23f871da9bd0" providerId="AD" clId="Web-{51509DA4-7BD1-2AC7-0CE5-EA95B4FDBBD4}" dt="2025-06-16T02:42:29.541" v="237" actId="20577"/>
          <ac:spMkLst>
            <pc:docMk/>
            <pc:sldMk cId="1372194111" sldId="271"/>
            <ac:spMk id="7" creationId="{A6F89614-FD0C-83D8-780C-C619B931BCDF}"/>
          </ac:spMkLst>
        </pc:spChg>
        <pc:graphicFrameChg chg="add del mod modGraphic">
          <ac:chgData name="NGUYỄN ĐỨC ANH" userId="S::anh213010736@lms.utc.edu.vn::be77e6b9-1562-483b-bd85-23f871da9bd0" providerId="AD" clId="Web-{51509DA4-7BD1-2AC7-0CE5-EA95B4FDBBD4}" dt="2025-06-16T02:23:04.326" v="13"/>
          <ac:graphicFrameMkLst>
            <pc:docMk/>
            <pc:sldMk cId="1372194111" sldId="271"/>
            <ac:graphicFrameMk id="3" creationId="{E6219651-83F6-67BE-0213-CFA4FA5CFA52}"/>
          </ac:graphicFrameMkLst>
        </pc:graphicFrameChg>
      </pc:sldChg>
      <pc:sldChg chg="addSp delSp modSp add replId addAnim delAnim modNotes">
        <pc:chgData name="NGUYỄN ĐỨC ANH" userId="S::anh213010736@lms.utc.edu.vn::be77e6b9-1562-483b-bd85-23f871da9bd0" providerId="AD" clId="Web-{51509DA4-7BD1-2AC7-0CE5-EA95B4FDBBD4}" dt="2025-06-16T02:58:19.218" v="556"/>
        <pc:sldMkLst>
          <pc:docMk/>
          <pc:sldMk cId="1774480613" sldId="272"/>
        </pc:sldMkLst>
        <pc:spChg chg="mod">
          <ac:chgData name="NGUYỄN ĐỨC ANH" userId="S::anh213010736@lms.utc.edu.vn::be77e6b9-1562-483b-bd85-23f871da9bd0" providerId="AD" clId="Web-{51509DA4-7BD1-2AC7-0CE5-EA95B4FDBBD4}" dt="2025-06-16T02:44:11.418" v="279" actId="20577"/>
          <ac:spMkLst>
            <pc:docMk/>
            <pc:sldMk cId="1774480613" sldId="272"/>
            <ac:spMk id="5" creationId="{0B41BF33-BEE4-5EF6-6A7C-CA41DD84552C}"/>
          </ac:spMkLst>
        </pc:spChg>
        <pc:spChg chg="mod">
          <ac:chgData name="NGUYỄN ĐỨC ANH" userId="S::anh213010736@lms.utc.edu.vn::be77e6b9-1562-483b-bd85-23f871da9bd0" providerId="AD" clId="Web-{51509DA4-7BD1-2AC7-0CE5-EA95B4FDBBD4}" dt="2025-06-16T02:44:23.684" v="289" actId="20577"/>
          <ac:spMkLst>
            <pc:docMk/>
            <pc:sldMk cId="1774480613" sldId="272"/>
            <ac:spMk id="6" creationId="{417EAF09-BE89-50F0-E8DF-B5B493E4D8E0}"/>
          </ac:spMkLst>
        </pc:spChg>
        <pc:spChg chg="del mod">
          <ac:chgData name="NGUYỄN ĐỨC ANH" userId="S::anh213010736@lms.utc.edu.vn::be77e6b9-1562-483b-bd85-23f871da9bd0" providerId="AD" clId="Web-{51509DA4-7BD1-2AC7-0CE5-EA95B4FDBBD4}" dt="2025-06-16T02:44:36.497" v="292"/>
          <ac:spMkLst>
            <pc:docMk/>
            <pc:sldMk cId="1774480613" sldId="272"/>
            <ac:spMk id="7" creationId="{AEA64AAF-9EF8-8868-88FD-72732A1CE4A7}"/>
          </ac:spMkLst>
        </pc:spChg>
        <pc:spChg chg="add del mod">
          <ac:chgData name="NGUYỄN ĐỨC ANH" userId="S::anh213010736@lms.utc.edu.vn::be77e6b9-1562-483b-bd85-23f871da9bd0" providerId="AD" clId="Web-{51509DA4-7BD1-2AC7-0CE5-EA95B4FDBBD4}" dt="2025-06-16T02:45:57.748" v="302"/>
          <ac:spMkLst>
            <pc:docMk/>
            <pc:sldMk cId="1774480613" sldId="272"/>
            <ac:spMk id="8" creationId="{B5EC8075-FA80-876C-6759-D8397F94099D}"/>
          </ac:spMkLst>
        </pc:spChg>
        <pc:spChg chg="add del mod">
          <ac:chgData name="NGUYỄN ĐỨC ANH" userId="S::anh213010736@lms.utc.edu.vn::be77e6b9-1562-483b-bd85-23f871da9bd0" providerId="AD" clId="Web-{51509DA4-7BD1-2AC7-0CE5-EA95B4FDBBD4}" dt="2025-06-16T02:45:55.326" v="301"/>
          <ac:spMkLst>
            <pc:docMk/>
            <pc:sldMk cId="1774480613" sldId="272"/>
            <ac:spMk id="10" creationId="{E15786C2-40BF-801A-E2F7-23917068DEB6}"/>
          </ac:spMkLst>
        </pc:spChg>
        <pc:spChg chg="add del mod">
          <ac:chgData name="NGUYỄN ĐỨC ANH" userId="S::anh213010736@lms.utc.edu.vn::be77e6b9-1562-483b-bd85-23f871da9bd0" providerId="AD" clId="Web-{51509DA4-7BD1-2AC7-0CE5-EA95B4FDBBD4}" dt="2025-06-16T02:45:53.858" v="300"/>
          <ac:spMkLst>
            <pc:docMk/>
            <pc:sldMk cId="1774480613" sldId="272"/>
            <ac:spMk id="12" creationId="{5BF6A74A-940B-F3DE-D07E-54C63642830B}"/>
          </ac:spMkLst>
        </pc:spChg>
        <pc:spChg chg="add del mod">
          <ac:chgData name="NGUYỄN ĐỨC ANH" userId="S::anh213010736@lms.utc.edu.vn::be77e6b9-1562-483b-bd85-23f871da9bd0" providerId="AD" clId="Web-{51509DA4-7BD1-2AC7-0CE5-EA95B4FDBBD4}" dt="2025-06-16T02:49:19.831" v="457"/>
          <ac:spMkLst>
            <pc:docMk/>
            <pc:sldMk cId="1774480613" sldId="272"/>
            <ac:spMk id="15" creationId="{668CA4C9-A2DF-A42E-70D5-4D9ED659E22D}"/>
          </ac:spMkLst>
        </pc:spChg>
        <pc:spChg chg="add del">
          <ac:chgData name="NGUYỄN ĐỨC ANH" userId="S::anh213010736@lms.utc.edu.vn::be77e6b9-1562-483b-bd85-23f871da9bd0" providerId="AD" clId="Web-{51509DA4-7BD1-2AC7-0CE5-EA95B4FDBBD4}" dt="2025-06-16T02:54:11.103" v="478"/>
          <ac:spMkLst>
            <pc:docMk/>
            <pc:sldMk cId="1774480613" sldId="272"/>
            <ac:spMk id="19" creationId="{3D21C8C0-6927-87ED-006E-09FBE1D6B61E}"/>
          </ac:spMkLst>
        </pc:spChg>
        <pc:spChg chg="add mod">
          <ac:chgData name="NGUYỄN ĐỨC ANH" userId="S::anh213010736@lms.utc.edu.vn::be77e6b9-1562-483b-bd85-23f871da9bd0" providerId="AD" clId="Web-{51509DA4-7BD1-2AC7-0CE5-EA95B4FDBBD4}" dt="2025-06-16T02:57:05.404" v="537" actId="20577"/>
          <ac:spMkLst>
            <pc:docMk/>
            <pc:sldMk cId="1774480613" sldId="272"/>
            <ac:spMk id="21" creationId="{476D07B3-D4A8-4161-4547-5E4D146092B0}"/>
          </ac:spMkLst>
        </pc:spChg>
        <pc:spChg chg="add mod">
          <ac:chgData name="NGUYỄN ĐỨC ANH" userId="S::anh213010736@lms.utc.edu.vn::be77e6b9-1562-483b-bd85-23f871da9bd0" providerId="AD" clId="Web-{51509DA4-7BD1-2AC7-0CE5-EA95B4FDBBD4}" dt="2025-06-16T02:57:09.686" v="540" actId="20577"/>
          <ac:spMkLst>
            <pc:docMk/>
            <pc:sldMk cId="1774480613" sldId="272"/>
            <ac:spMk id="23" creationId="{935E522C-2857-E137-7E2C-82BECCEE78FE}"/>
          </ac:spMkLst>
        </pc:spChg>
        <pc:graphicFrameChg chg="add del mod modGraphic">
          <ac:chgData name="NGUYỄN ĐỨC ANH" userId="S::anh213010736@lms.utc.edu.vn::be77e6b9-1562-483b-bd85-23f871da9bd0" providerId="AD" clId="Web-{51509DA4-7BD1-2AC7-0CE5-EA95B4FDBBD4}" dt="2025-06-16T02:48:22.330" v="428"/>
          <ac:graphicFrameMkLst>
            <pc:docMk/>
            <pc:sldMk cId="1774480613" sldId="272"/>
            <ac:graphicFrameMk id="13" creationId="{426AB09D-6258-48CF-4D6B-1F7ACCDFE25B}"/>
          </ac:graphicFrameMkLst>
        </pc:graphicFrameChg>
        <pc:picChg chg="add mod">
          <ac:chgData name="NGUYỄN ĐỨC ANH" userId="S::anh213010736@lms.utc.edu.vn::be77e6b9-1562-483b-bd85-23f871da9bd0" providerId="AD" clId="Web-{51509DA4-7BD1-2AC7-0CE5-EA95B4FDBBD4}" dt="2025-06-16T02:52:25.820" v="468"/>
          <ac:picMkLst>
            <pc:docMk/>
            <pc:sldMk cId="1774480613" sldId="272"/>
            <ac:picMk id="16" creationId="{439BC766-9D0B-94F9-0419-3966C6DADB6C}"/>
          </ac:picMkLst>
        </pc:picChg>
        <pc:picChg chg="add mod">
          <ac:chgData name="NGUYỄN ĐỨC ANH" userId="S::anh213010736@lms.utc.edu.vn::be77e6b9-1562-483b-bd85-23f871da9bd0" providerId="AD" clId="Web-{51509DA4-7BD1-2AC7-0CE5-EA95B4FDBBD4}" dt="2025-06-16T02:53:34.759" v="476"/>
          <ac:picMkLst>
            <pc:docMk/>
            <pc:sldMk cId="1774480613" sldId="272"/>
            <ac:picMk id="17" creationId="{6D9C2FB8-84F5-40E0-B7ED-BE37934FC199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51509DA4-7BD1-2AC7-0CE5-EA95B4FDBBD4}" dt="2025-06-16T03:19:59.061" v="975"/>
        <pc:sldMkLst>
          <pc:docMk/>
          <pc:sldMk cId="3664304701" sldId="273"/>
        </pc:sldMkLst>
        <pc:spChg chg="mod">
          <ac:chgData name="NGUYỄN ĐỨC ANH" userId="S::anh213010736@lms.utc.edu.vn::be77e6b9-1562-483b-bd85-23f871da9bd0" providerId="AD" clId="Web-{51509DA4-7BD1-2AC7-0CE5-EA95B4FDBBD4}" dt="2025-06-16T03:02:08.849" v="599" actId="20577"/>
          <ac:spMkLst>
            <pc:docMk/>
            <pc:sldMk cId="3664304701" sldId="273"/>
            <ac:spMk id="6" creationId="{BA0572C3-77AE-C375-AF8C-0BF2CC70D62B}"/>
          </ac:spMkLst>
        </pc:spChg>
        <pc:spChg chg="del">
          <ac:chgData name="NGUYỄN ĐỨC ANH" userId="S::anh213010736@lms.utc.edu.vn::be77e6b9-1562-483b-bd85-23f871da9bd0" providerId="AD" clId="Web-{51509DA4-7BD1-2AC7-0CE5-EA95B4FDBBD4}" dt="2025-06-16T02:58:30.109" v="560"/>
          <ac:spMkLst>
            <pc:docMk/>
            <pc:sldMk cId="3664304701" sldId="273"/>
            <ac:spMk id="21" creationId="{82E78B7F-509D-6F76-0AE7-7B6DD21F8548}"/>
          </ac:spMkLst>
        </pc:spChg>
        <pc:spChg chg="del">
          <ac:chgData name="NGUYỄN ĐỨC ANH" userId="S::anh213010736@lms.utc.edu.vn::be77e6b9-1562-483b-bd85-23f871da9bd0" providerId="AD" clId="Web-{51509DA4-7BD1-2AC7-0CE5-EA95B4FDBBD4}" dt="2025-06-16T02:58:31.313" v="561"/>
          <ac:spMkLst>
            <pc:docMk/>
            <pc:sldMk cId="3664304701" sldId="273"/>
            <ac:spMk id="23" creationId="{57B5F85C-3173-959A-7C29-72C26C2D9547}"/>
          </ac:spMkLst>
        </pc:spChg>
        <pc:graphicFrameChg chg="add mod modGraphic">
          <ac:chgData name="NGUYỄN ĐỨC ANH" userId="S::anh213010736@lms.utc.edu.vn::be77e6b9-1562-483b-bd85-23f871da9bd0" providerId="AD" clId="Web-{51509DA4-7BD1-2AC7-0CE5-EA95B4FDBBD4}" dt="2025-06-16T03:19:59.061" v="975"/>
          <ac:graphicFrameMkLst>
            <pc:docMk/>
            <pc:sldMk cId="3664304701" sldId="273"/>
            <ac:graphicFrameMk id="3" creationId="{7E08952C-0B6C-AE0F-1E54-30AAA1180F1D}"/>
          </ac:graphicFrameMkLst>
        </pc:graphicFrameChg>
        <pc:picChg chg="del">
          <ac:chgData name="NGUYỄN ĐỨC ANH" userId="S::anh213010736@lms.utc.edu.vn::be77e6b9-1562-483b-bd85-23f871da9bd0" providerId="AD" clId="Web-{51509DA4-7BD1-2AC7-0CE5-EA95B4FDBBD4}" dt="2025-06-16T02:58:26.859" v="558"/>
          <ac:picMkLst>
            <pc:docMk/>
            <pc:sldMk cId="3664304701" sldId="273"/>
            <ac:picMk id="16" creationId="{F5F2A70B-D9D8-8907-3623-5F62F0B4DF9D}"/>
          </ac:picMkLst>
        </pc:picChg>
        <pc:picChg chg="del">
          <ac:chgData name="NGUYỄN ĐỨC ANH" userId="S::anh213010736@lms.utc.edu.vn::be77e6b9-1562-483b-bd85-23f871da9bd0" providerId="AD" clId="Web-{51509DA4-7BD1-2AC7-0CE5-EA95B4FDBBD4}" dt="2025-06-16T02:58:29.750" v="559"/>
          <ac:picMkLst>
            <pc:docMk/>
            <pc:sldMk cId="3664304701" sldId="273"/>
            <ac:picMk id="17" creationId="{2AE27E61-244F-A631-7FE5-18EBFD42AE56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51509DA4-7BD1-2AC7-0CE5-EA95B4FDBBD4}" dt="2025-06-16T03:11:02.830" v="833"/>
        <pc:sldMkLst>
          <pc:docMk/>
          <pc:sldMk cId="1582384523" sldId="274"/>
        </pc:sldMkLst>
        <pc:spChg chg="mod">
          <ac:chgData name="NGUYỄN ĐỨC ANH" userId="S::anh213010736@lms.utc.edu.vn::be77e6b9-1562-483b-bd85-23f871da9bd0" providerId="AD" clId="Web-{51509DA4-7BD1-2AC7-0CE5-EA95B4FDBBD4}" dt="2025-06-16T03:09:55.891" v="817" actId="20577"/>
          <ac:spMkLst>
            <pc:docMk/>
            <pc:sldMk cId="1582384523" sldId="274"/>
            <ac:spMk id="6" creationId="{03FEBEAB-209D-53C8-8C2B-A4645E4761A5}"/>
          </ac:spMkLst>
        </pc:spChg>
        <pc:spChg chg="add del mod">
          <ac:chgData name="NGUYỄN ĐỨC ANH" userId="S::anh213010736@lms.utc.edu.vn::be77e6b9-1562-483b-bd85-23f871da9bd0" providerId="AD" clId="Web-{51509DA4-7BD1-2AC7-0CE5-EA95B4FDBBD4}" dt="2025-06-16T03:10:18.500" v="823"/>
          <ac:spMkLst>
            <pc:docMk/>
            <pc:sldMk cId="1582384523" sldId="274"/>
            <ac:spMk id="8" creationId="{90C11C33-61C8-6C93-3145-524DB0148236}"/>
          </ac:spMkLst>
        </pc:spChg>
        <pc:spChg chg="add del">
          <ac:chgData name="NGUYỄN ĐỨC ANH" userId="S::anh213010736@lms.utc.edu.vn::be77e6b9-1562-483b-bd85-23f871da9bd0" providerId="AD" clId="Web-{51509DA4-7BD1-2AC7-0CE5-EA95B4FDBBD4}" dt="2025-06-16T03:10:11.141" v="822"/>
          <ac:spMkLst>
            <pc:docMk/>
            <pc:sldMk cId="1582384523" sldId="274"/>
            <ac:spMk id="10" creationId="{A4ACDBF6-5300-7184-B4D7-03E06FB5EA90}"/>
          </ac:spMkLst>
        </pc:spChg>
        <pc:spChg chg="add del mod">
          <ac:chgData name="NGUYỄN ĐỨC ANH" userId="S::anh213010736@lms.utc.edu.vn::be77e6b9-1562-483b-bd85-23f871da9bd0" providerId="AD" clId="Web-{51509DA4-7BD1-2AC7-0CE5-EA95B4FDBBD4}" dt="2025-06-16T03:10:25.094" v="827"/>
          <ac:spMkLst>
            <pc:docMk/>
            <pc:sldMk cId="1582384523" sldId="274"/>
            <ac:spMk id="11" creationId="{DA5D4387-F5AC-5743-E61F-D12F6DFDB700}"/>
          </ac:spMkLst>
        </pc:spChg>
        <pc:spChg chg="add mod">
          <ac:chgData name="NGUYỄN ĐỨC ANH" userId="S::anh213010736@lms.utc.edu.vn::be77e6b9-1562-483b-bd85-23f871da9bd0" providerId="AD" clId="Web-{51509DA4-7BD1-2AC7-0CE5-EA95B4FDBBD4}" dt="2025-06-16T03:10:49.782" v="832" actId="20577"/>
          <ac:spMkLst>
            <pc:docMk/>
            <pc:sldMk cId="1582384523" sldId="274"/>
            <ac:spMk id="13" creationId="{9FFF9846-2E50-8147-3DBD-F71590B2E892}"/>
          </ac:spMkLst>
        </pc:spChg>
        <pc:graphicFrameChg chg="del">
          <ac:chgData name="NGUYỄN ĐỨC ANH" userId="S::anh213010736@lms.utc.edu.vn::be77e6b9-1562-483b-bd85-23f871da9bd0" providerId="AD" clId="Web-{51509DA4-7BD1-2AC7-0CE5-EA95B4FDBBD4}" dt="2025-06-16T03:08:03.419" v="791"/>
          <ac:graphicFrameMkLst>
            <pc:docMk/>
            <pc:sldMk cId="1582384523" sldId="274"/>
            <ac:graphicFrameMk id="3" creationId="{5388BACE-9147-4591-8C05-F81E0D9ACD40}"/>
          </ac:graphicFrameMkLst>
        </pc:graphicFrameChg>
      </pc:sldChg>
      <pc:sldChg chg="addSp delSp modSp add replId modNotes">
        <pc:chgData name="NGUYỄN ĐỨC ANH" userId="S::anh213010736@lms.utc.edu.vn::be77e6b9-1562-483b-bd85-23f871da9bd0" providerId="AD" clId="Web-{51509DA4-7BD1-2AC7-0CE5-EA95B4FDBBD4}" dt="2025-06-16T03:40:12.979" v="1055"/>
        <pc:sldMkLst>
          <pc:docMk/>
          <pc:sldMk cId="2024807231" sldId="275"/>
        </pc:sldMkLst>
        <pc:spChg chg="add mod">
          <ac:chgData name="NGUYỄN ĐỨC ANH" userId="S::anh213010736@lms.utc.edu.vn::be77e6b9-1562-483b-bd85-23f871da9bd0" providerId="AD" clId="Web-{51509DA4-7BD1-2AC7-0CE5-EA95B4FDBBD4}" dt="2025-06-16T03:32:46.797" v="1004" actId="1076"/>
          <ac:spMkLst>
            <pc:docMk/>
            <pc:sldMk cId="2024807231" sldId="275"/>
            <ac:spMk id="3" creationId="{F18BECA1-85AC-F73A-39BC-E7CF2C017098}"/>
          </ac:spMkLst>
        </pc:spChg>
        <pc:spChg chg="mod">
          <ac:chgData name="NGUYỄN ĐỨC ANH" userId="S::anh213010736@lms.utc.edu.vn::be77e6b9-1562-483b-bd85-23f871da9bd0" providerId="AD" clId="Web-{51509DA4-7BD1-2AC7-0CE5-EA95B4FDBBD4}" dt="2025-06-16T03:17:31.932" v="909" actId="20577"/>
          <ac:spMkLst>
            <pc:docMk/>
            <pc:sldMk cId="2024807231" sldId="275"/>
            <ac:spMk id="6" creationId="{BE787E86-E7FF-86B9-ED46-3F17B4198B84}"/>
          </ac:spMkLst>
        </pc:spChg>
        <pc:spChg chg="add mod">
          <ac:chgData name="NGUYỄN ĐỨC ANH" userId="S::anh213010736@lms.utc.edu.vn::be77e6b9-1562-483b-bd85-23f871da9bd0" providerId="AD" clId="Web-{51509DA4-7BD1-2AC7-0CE5-EA95B4FDBBD4}" dt="2025-06-16T03:36:24.302" v="1034" actId="20577"/>
          <ac:spMkLst>
            <pc:docMk/>
            <pc:sldMk cId="2024807231" sldId="275"/>
            <ac:spMk id="7" creationId="{D77A8645-EE40-769D-CF34-DF2A368A1C37}"/>
          </ac:spMkLst>
        </pc:spChg>
        <pc:spChg chg="del mod">
          <ac:chgData name="NGUYỄN ĐỨC ANH" userId="S::anh213010736@lms.utc.edu.vn::be77e6b9-1562-483b-bd85-23f871da9bd0" providerId="AD" clId="Web-{51509DA4-7BD1-2AC7-0CE5-EA95B4FDBBD4}" dt="2025-06-16T03:16:29.775" v="837"/>
          <ac:spMkLst>
            <pc:docMk/>
            <pc:sldMk cId="2024807231" sldId="275"/>
            <ac:spMk id="13" creationId="{FD088835-8E57-D8BE-4A95-674C7083983D}"/>
          </ac:spMkLst>
        </pc:spChg>
        <pc:picChg chg="add del mod">
          <ac:chgData name="NGUYỄN ĐỨC ANH" userId="S::anh213010736@lms.utc.edu.vn::be77e6b9-1562-483b-bd85-23f871da9bd0" providerId="AD" clId="Web-{51509DA4-7BD1-2AC7-0CE5-EA95B4FDBBD4}" dt="2025-06-16T03:38:33.258" v="1039"/>
          <ac:picMkLst>
            <pc:docMk/>
            <pc:sldMk cId="2024807231" sldId="275"/>
            <ac:picMk id="8" creationId="{B26A9E9B-A641-B49B-70F2-5840863C8087}"/>
          </ac:picMkLst>
        </pc:picChg>
        <pc:picChg chg="add mod">
          <ac:chgData name="NGUYỄN ĐỨC ANH" userId="S::anh213010736@lms.utc.edu.vn::be77e6b9-1562-483b-bd85-23f871da9bd0" providerId="AD" clId="Web-{51509DA4-7BD1-2AC7-0CE5-EA95B4FDBBD4}" dt="2025-06-16T03:38:53.711" v="1042"/>
          <ac:picMkLst>
            <pc:docMk/>
            <pc:sldMk cId="2024807231" sldId="275"/>
            <ac:picMk id="9" creationId="{7CA24478-EA03-6CF3-F7C6-18605C058853}"/>
          </ac:picMkLst>
        </pc:picChg>
      </pc:sldChg>
      <pc:sldChg chg="addSp delSp modSp add replId">
        <pc:chgData name="NGUYỄN ĐỨC ANH" userId="S::anh213010736@lms.utc.edu.vn::be77e6b9-1562-483b-bd85-23f871da9bd0" providerId="AD" clId="Web-{51509DA4-7BD1-2AC7-0CE5-EA95B4FDBBD4}" dt="2025-06-16T03:43:31.202" v="1095" actId="20577"/>
        <pc:sldMkLst>
          <pc:docMk/>
          <pc:sldMk cId="561821044" sldId="276"/>
        </pc:sldMkLst>
        <pc:spChg chg="mod">
          <ac:chgData name="NGUYỄN ĐỨC ANH" userId="S::anh213010736@lms.utc.edu.vn::be77e6b9-1562-483b-bd85-23f871da9bd0" providerId="AD" clId="Web-{51509DA4-7BD1-2AC7-0CE5-EA95B4FDBBD4}" dt="2025-06-16T03:42:10.825" v="1065" actId="20577"/>
          <ac:spMkLst>
            <pc:docMk/>
            <pc:sldMk cId="561821044" sldId="276"/>
            <ac:spMk id="3" creationId="{BD1366DA-AAAD-50BE-3A1E-7CD645EACD11}"/>
          </ac:spMkLst>
        </pc:spChg>
        <pc:spChg chg="mod">
          <ac:chgData name="NGUYỄN ĐỨC ANH" userId="S::anh213010736@lms.utc.edu.vn::be77e6b9-1562-483b-bd85-23f871da9bd0" providerId="AD" clId="Web-{51509DA4-7BD1-2AC7-0CE5-EA95B4FDBBD4}" dt="2025-06-16T03:43:12.983" v="1081" actId="20577"/>
          <ac:spMkLst>
            <pc:docMk/>
            <pc:sldMk cId="561821044" sldId="276"/>
            <ac:spMk id="7" creationId="{B917C8C7-05D2-5743-DFB8-17B954757B0F}"/>
          </ac:spMkLst>
        </pc:spChg>
        <pc:spChg chg="add mod">
          <ac:chgData name="NGUYỄN ĐỨC ANH" userId="S::anh213010736@lms.utc.edu.vn::be77e6b9-1562-483b-bd85-23f871da9bd0" providerId="AD" clId="Web-{51509DA4-7BD1-2AC7-0CE5-EA95B4FDBBD4}" dt="2025-06-16T03:43:31.202" v="1095" actId="20577"/>
          <ac:spMkLst>
            <pc:docMk/>
            <pc:sldMk cId="561821044" sldId="276"/>
            <ac:spMk id="8" creationId="{F214BC1E-544C-3734-EC3C-805876D6EC7C}"/>
          </ac:spMkLst>
        </pc:spChg>
        <pc:picChg chg="del">
          <ac:chgData name="NGUYỄN ĐỨC ANH" userId="S::anh213010736@lms.utc.edu.vn::be77e6b9-1562-483b-bd85-23f871da9bd0" providerId="AD" clId="Web-{51509DA4-7BD1-2AC7-0CE5-EA95B4FDBBD4}" dt="2025-06-16T03:43:08.873" v="1080"/>
          <ac:picMkLst>
            <pc:docMk/>
            <pc:sldMk cId="561821044" sldId="276"/>
            <ac:picMk id="9" creationId="{0DF5E12E-E174-02B7-FFE0-36C5AA739F89}"/>
          </ac:picMkLst>
        </pc:picChg>
      </pc:sldChg>
    </pc:docChg>
  </pc:docChgLst>
  <pc:docChgLst>
    <pc:chgData name="NGUYỄN ĐỨC ANH" userId="S::anh213010736@lms.utc.edu.vn::be77e6b9-1562-483b-bd85-23f871da9bd0" providerId="AD" clId="Web-{63D59ACA-F70C-4F3C-2DCB-000CAFC7D80A}"/>
    <pc:docChg chg="modSld">
      <pc:chgData name="NGUYỄN ĐỨC ANH" userId="S::anh213010736@lms.utc.edu.vn::be77e6b9-1562-483b-bd85-23f871da9bd0" providerId="AD" clId="Web-{63D59ACA-F70C-4F3C-2DCB-000CAFC7D80A}" dt="2025-06-16T04:14:04.865" v="7" actId="20577"/>
      <pc:docMkLst>
        <pc:docMk/>
      </pc:docMkLst>
      <pc:sldChg chg="modSp">
        <pc:chgData name="NGUYỄN ĐỨC ANH" userId="S::anh213010736@lms.utc.edu.vn::be77e6b9-1562-483b-bd85-23f871da9bd0" providerId="AD" clId="Web-{63D59ACA-F70C-4F3C-2DCB-000CAFC7D80A}" dt="2025-06-16T04:14:04.865" v="7" actId="20577"/>
        <pc:sldMkLst>
          <pc:docMk/>
          <pc:sldMk cId="2024807231" sldId="275"/>
        </pc:sldMkLst>
        <pc:spChg chg="mod">
          <ac:chgData name="NGUYỄN ĐỨC ANH" userId="S::anh213010736@lms.utc.edu.vn::be77e6b9-1562-483b-bd85-23f871da9bd0" providerId="AD" clId="Web-{63D59ACA-F70C-4F3C-2DCB-000CAFC7D80A}" dt="2025-06-16T04:14:04.865" v="7" actId="20577"/>
          <ac:spMkLst>
            <pc:docMk/>
            <pc:sldMk cId="2024807231" sldId="275"/>
            <ac:spMk id="3" creationId="{F18BECA1-85AC-F73A-39BC-E7CF2C017098}"/>
          </ac:spMkLst>
        </pc:spChg>
      </pc:sldChg>
      <pc:sldChg chg="modSp">
        <pc:chgData name="NGUYỄN ĐỨC ANH" userId="S::anh213010736@lms.utc.edu.vn::be77e6b9-1562-483b-bd85-23f871da9bd0" providerId="AD" clId="Web-{63D59ACA-F70C-4F3C-2DCB-000CAFC7D80A}" dt="2025-06-16T04:14:00.287" v="5" actId="20577"/>
        <pc:sldMkLst>
          <pc:docMk/>
          <pc:sldMk cId="561821044" sldId="276"/>
        </pc:sldMkLst>
        <pc:spChg chg="mod">
          <ac:chgData name="NGUYỄN ĐỨC ANH" userId="S::anh213010736@lms.utc.edu.vn::be77e6b9-1562-483b-bd85-23f871da9bd0" providerId="AD" clId="Web-{63D59ACA-F70C-4F3C-2DCB-000CAFC7D80A}" dt="2025-06-16T04:14:00.287" v="5" actId="20577"/>
          <ac:spMkLst>
            <pc:docMk/>
            <pc:sldMk cId="561821044" sldId="276"/>
            <ac:spMk id="3" creationId="{BD1366DA-AAAD-50BE-3A1E-7CD645EACD11}"/>
          </ac:spMkLst>
        </pc:spChg>
        <pc:spChg chg="mod">
          <ac:chgData name="NGUYỄN ĐỨC ANH" userId="S::anh213010736@lms.utc.edu.vn::be77e6b9-1562-483b-bd85-23f871da9bd0" providerId="AD" clId="Web-{63D59ACA-F70C-4F3C-2DCB-000CAFC7D80A}" dt="2025-06-16T04:13:56.755" v="4" actId="20577"/>
          <ac:spMkLst>
            <pc:docMk/>
            <pc:sldMk cId="561821044" sldId="276"/>
            <ac:spMk id="8" creationId="{F214BC1E-544C-3734-EC3C-805876D6EC7C}"/>
          </ac:spMkLst>
        </pc:spChg>
      </pc:sldChg>
    </pc:docChg>
  </pc:docChgLst>
  <pc:docChgLst>
    <pc:chgData name="NGUYỄN ĐỨC ANH" userId="S::anh213010736@lms.utc.edu.vn::be77e6b9-1562-483b-bd85-23f871da9bd0" providerId="AD" clId="Web-{73419541-DA84-ED31-EE3F-455CC2B8390B}"/>
    <pc:docChg chg="addSld delSld modSld">
      <pc:chgData name="NGUYỄN ĐỨC ANH" userId="S::anh213010736@lms.utc.edu.vn::be77e6b9-1562-483b-bd85-23f871da9bd0" providerId="AD" clId="Web-{73419541-DA84-ED31-EE3F-455CC2B8390B}" dt="2025-06-13T09:32:20.761" v="64" actId="20577"/>
      <pc:docMkLst>
        <pc:docMk/>
      </pc:docMkLst>
      <pc:sldChg chg="del">
        <pc:chgData name="NGUYỄN ĐỨC ANH" userId="S::anh213010736@lms.utc.edu.vn::be77e6b9-1562-483b-bd85-23f871da9bd0" providerId="AD" clId="Web-{73419541-DA84-ED31-EE3F-455CC2B8390B}" dt="2025-06-13T09:28:59.794" v="3"/>
        <pc:sldMkLst>
          <pc:docMk/>
          <pc:sldMk cId="0" sldId="264"/>
        </pc:sldMkLst>
      </pc:sldChg>
      <pc:sldChg chg="modSp new">
        <pc:chgData name="NGUYỄN ĐỨC ANH" userId="S::anh213010736@lms.utc.edu.vn::be77e6b9-1562-483b-bd85-23f871da9bd0" providerId="AD" clId="Web-{73419541-DA84-ED31-EE3F-455CC2B8390B}" dt="2025-06-13T09:30:49.630" v="25" actId="20577"/>
        <pc:sldMkLst>
          <pc:docMk/>
          <pc:sldMk cId="1005542046" sldId="266"/>
        </pc:sldMkLst>
        <pc:spChg chg="mod">
          <ac:chgData name="NGUYỄN ĐỨC ANH" userId="S::anh213010736@lms.utc.edu.vn::be77e6b9-1562-483b-bd85-23f871da9bd0" providerId="AD" clId="Web-{73419541-DA84-ED31-EE3F-455CC2B8390B}" dt="2025-06-13T09:30:28.175" v="20" actId="20577"/>
          <ac:spMkLst>
            <pc:docMk/>
            <pc:sldMk cId="1005542046" sldId="266"/>
            <ac:spMk id="2" creationId="{DBF54DCA-8EEC-F3C0-CE91-9AC7DDA58F33}"/>
          </ac:spMkLst>
        </pc:spChg>
        <pc:spChg chg="mod">
          <ac:chgData name="NGUYỄN ĐỨC ANH" userId="S::anh213010736@lms.utc.edu.vn::be77e6b9-1562-483b-bd85-23f871da9bd0" providerId="AD" clId="Web-{73419541-DA84-ED31-EE3F-455CC2B8390B}" dt="2025-06-13T09:30:49.630" v="25" actId="20577"/>
          <ac:spMkLst>
            <pc:docMk/>
            <pc:sldMk cId="1005542046" sldId="266"/>
            <ac:spMk id="3" creationId="{945DDFCE-1695-DA1F-70CF-8DAA736D70A6}"/>
          </ac:spMkLst>
        </pc:spChg>
      </pc:sldChg>
      <pc:sldChg chg="modSp new">
        <pc:chgData name="NGUYỄN ĐỨC ANH" userId="S::anh213010736@lms.utc.edu.vn::be77e6b9-1562-483b-bd85-23f871da9bd0" providerId="AD" clId="Web-{73419541-DA84-ED31-EE3F-455CC2B8390B}" dt="2025-06-13T09:32:20.761" v="64" actId="20577"/>
        <pc:sldMkLst>
          <pc:docMk/>
          <pc:sldMk cId="1421911841" sldId="267"/>
        </pc:sldMkLst>
        <pc:spChg chg="mod">
          <ac:chgData name="NGUYỄN ĐỨC ANH" userId="S::anh213010736@lms.utc.edu.vn::be77e6b9-1562-483b-bd85-23f871da9bd0" providerId="AD" clId="Web-{73419541-DA84-ED31-EE3F-455CC2B8390B}" dt="2025-06-13T09:31:35.648" v="47" actId="20577"/>
          <ac:spMkLst>
            <pc:docMk/>
            <pc:sldMk cId="1421911841" sldId="267"/>
            <ac:spMk id="2" creationId="{FFF74B81-C235-0969-FBDD-FC5D8DE14D09}"/>
          </ac:spMkLst>
        </pc:spChg>
        <pc:spChg chg="mod">
          <ac:chgData name="NGUYỄN ĐỨC ANH" userId="S::anh213010736@lms.utc.edu.vn::be77e6b9-1562-483b-bd85-23f871da9bd0" providerId="AD" clId="Web-{73419541-DA84-ED31-EE3F-455CC2B8390B}" dt="2025-06-13T09:32:20.761" v="64" actId="20577"/>
          <ac:spMkLst>
            <pc:docMk/>
            <pc:sldMk cId="1421911841" sldId="267"/>
            <ac:spMk id="3" creationId="{DCE7F0B9-F92D-83C6-C15B-DFEA231FBE64}"/>
          </ac:spMkLst>
        </pc:spChg>
      </pc:sldChg>
    </pc:docChg>
  </pc:docChgLst>
  <pc:docChgLst>
    <pc:chgData name="NGUYỄN ĐỨC ANH" userId="S::anh213010736@lms.utc.edu.vn::be77e6b9-1562-483b-bd85-23f871da9bd0" providerId="AD" clId="Web-{445F0CED-7EC5-CDCA-9CB9-7924FD126191}"/>
    <pc:docChg chg="addSld modSld sldOrd">
      <pc:chgData name="NGUYỄN ĐỨC ANH" userId="S::anh213010736@lms.utc.edu.vn::be77e6b9-1562-483b-bd85-23f871da9bd0" providerId="AD" clId="Web-{445F0CED-7EC5-CDCA-9CB9-7924FD126191}" dt="2025-06-16T07:29:00.629" v="283" actId="20577"/>
      <pc:docMkLst>
        <pc:docMk/>
      </pc:docMkLst>
      <pc:sldChg chg="addSp modSp modNotes">
        <pc:chgData name="NGUYỄN ĐỨC ANH" userId="S::anh213010736@lms.utc.edu.vn::be77e6b9-1562-483b-bd85-23f871da9bd0" providerId="AD" clId="Web-{445F0CED-7EC5-CDCA-9CB9-7924FD126191}" dt="2025-06-16T07:20:24.655" v="84"/>
        <pc:sldMkLst>
          <pc:docMk/>
          <pc:sldMk cId="561821044" sldId="276"/>
        </pc:sldMkLst>
        <pc:spChg chg="add mod">
          <ac:chgData name="NGUYỄN ĐỨC ANH" userId="S::anh213010736@lms.utc.edu.vn::be77e6b9-1562-483b-bd85-23f871da9bd0" providerId="AD" clId="Web-{445F0CED-7EC5-CDCA-9CB9-7924FD126191}" dt="2025-06-16T07:12:44.043" v="11" actId="1076"/>
          <ac:spMkLst>
            <pc:docMk/>
            <pc:sldMk cId="561821044" sldId="276"/>
            <ac:spMk id="10" creationId="{5DCC0523-AB8D-975B-CCA4-76F3FEF18219}"/>
          </ac:spMkLst>
        </pc:spChg>
        <pc:picChg chg="add mod">
          <ac:chgData name="NGUYỄN ĐỨC ANH" userId="S::anh213010736@lms.utc.edu.vn::be77e6b9-1562-483b-bd85-23f871da9bd0" providerId="AD" clId="Web-{445F0CED-7EC5-CDCA-9CB9-7924FD126191}" dt="2025-06-16T07:13:16.169" v="14" actId="14100"/>
          <ac:picMkLst>
            <pc:docMk/>
            <pc:sldMk cId="561821044" sldId="276"/>
            <ac:picMk id="9" creationId="{68DDA4F7-B713-5A09-5A49-525C036848CE}"/>
          </ac:picMkLst>
        </pc:picChg>
        <pc:picChg chg="add mod">
          <ac:chgData name="NGUYỄN ĐỨC ANH" userId="S::anh213010736@lms.utc.edu.vn::be77e6b9-1562-483b-bd85-23f871da9bd0" providerId="AD" clId="Web-{445F0CED-7EC5-CDCA-9CB9-7924FD126191}" dt="2025-06-16T07:15:00.767" v="30"/>
          <ac:picMkLst>
            <pc:docMk/>
            <pc:sldMk cId="561821044" sldId="276"/>
            <ac:picMk id="11" creationId="{52839631-37E8-25CA-1423-C2B876CA298D}"/>
          </ac:picMkLst>
        </pc:picChg>
      </pc:sldChg>
      <pc:sldChg chg="addSp delSp modSp add ord replId modNotes">
        <pc:chgData name="NGUYỄN ĐỨC ANH" userId="S::anh213010736@lms.utc.edu.vn::be77e6b9-1562-483b-bd85-23f871da9bd0" providerId="AD" clId="Web-{445F0CED-7EC5-CDCA-9CB9-7924FD126191}" dt="2025-06-16T07:27:53.470" v="281" actId="20577"/>
        <pc:sldMkLst>
          <pc:docMk/>
          <pc:sldMk cId="300134454" sldId="277"/>
        </pc:sldMkLst>
        <pc:spChg chg="mod">
          <ac:chgData name="NGUYỄN ĐỨC ANH" userId="S::anh213010736@lms.utc.edu.vn::be77e6b9-1562-483b-bd85-23f871da9bd0" providerId="AD" clId="Web-{445F0CED-7EC5-CDCA-9CB9-7924FD126191}" dt="2025-06-16T07:20:51.594" v="88" actId="20577"/>
          <ac:spMkLst>
            <pc:docMk/>
            <pc:sldMk cId="300134454" sldId="277"/>
            <ac:spMk id="3" creationId="{5F8775A0-04C5-438A-F862-727BAF29B4D6}"/>
          </ac:spMkLst>
        </pc:spChg>
        <pc:spChg chg="mod">
          <ac:chgData name="NGUYỄN ĐỨC ANH" userId="S::anh213010736@lms.utc.edu.vn::be77e6b9-1562-483b-bd85-23f871da9bd0" providerId="AD" clId="Web-{445F0CED-7EC5-CDCA-9CB9-7924FD126191}" dt="2025-06-16T07:26:25.045" v="267" actId="20577"/>
          <ac:spMkLst>
            <pc:docMk/>
            <pc:sldMk cId="300134454" sldId="277"/>
            <ac:spMk id="7" creationId="{A9630D9E-EDE2-25EB-792C-212D925281CC}"/>
          </ac:spMkLst>
        </pc:spChg>
        <pc:spChg chg="add mod">
          <ac:chgData name="NGUYỄN ĐỨC ANH" userId="S::anh213010736@lms.utc.edu.vn::be77e6b9-1562-483b-bd85-23f871da9bd0" providerId="AD" clId="Web-{445F0CED-7EC5-CDCA-9CB9-7924FD126191}" dt="2025-06-16T07:27:53.470" v="281" actId="20577"/>
          <ac:spMkLst>
            <pc:docMk/>
            <pc:sldMk cId="300134454" sldId="277"/>
            <ac:spMk id="8" creationId="{DE9A69F5-00B2-94BC-77FA-3C8B76B74D60}"/>
          </ac:spMkLst>
        </pc:spChg>
        <pc:spChg chg="add mod">
          <ac:chgData name="NGUYỄN ĐỨC ANH" userId="S::anh213010736@lms.utc.edu.vn::be77e6b9-1562-483b-bd85-23f871da9bd0" providerId="AD" clId="Web-{445F0CED-7EC5-CDCA-9CB9-7924FD126191}" dt="2025-06-16T07:27:40.876" v="280" actId="20577"/>
          <ac:spMkLst>
            <pc:docMk/>
            <pc:sldMk cId="300134454" sldId="277"/>
            <ac:spMk id="10" creationId="{B8F81403-3DBE-083B-4490-5C772010F2AB}"/>
          </ac:spMkLst>
        </pc:spChg>
        <pc:picChg chg="del">
          <ac:chgData name="NGUYỄN ĐỨC ANH" userId="S::anh213010736@lms.utc.edu.vn::be77e6b9-1562-483b-bd85-23f871da9bd0" providerId="AD" clId="Web-{445F0CED-7EC5-CDCA-9CB9-7924FD126191}" dt="2025-06-16T07:26:44.467" v="268"/>
          <ac:picMkLst>
            <pc:docMk/>
            <pc:sldMk cId="300134454" sldId="277"/>
            <ac:picMk id="9" creationId="{2F6D270A-F334-AA3D-3C40-5E5F9FF8C33A}"/>
          </ac:picMkLst>
        </pc:picChg>
      </pc:sldChg>
      <pc:sldChg chg="modSp add replId">
        <pc:chgData name="NGUYỄN ĐỨC ANH" userId="S::anh213010736@lms.utc.edu.vn::be77e6b9-1562-483b-bd85-23f871da9bd0" providerId="AD" clId="Web-{445F0CED-7EC5-CDCA-9CB9-7924FD126191}" dt="2025-06-16T07:29:00.629" v="283" actId="20577"/>
        <pc:sldMkLst>
          <pc:docMk/>
          <pc:sldMk cId="4293951576" sldId="278"/>
        </pc:sldMkLst>
        <pc:spChg chg="mod">
          <ac:chgData name="NGUYỄN ĐỨC ANH" userId="S::anh213010736@lms.utc.edu.vn::be77e6b9-1562-483b-bd85-23f871da9bd0" providerId="AD" clId="Web-{445F0CED-7EC5-CDCA-9CB9-7924FD126191}" dt="2025-06-16T07:29:00.629" v="283" actId="20577"/>
          <ac:spMkLst>
            <pc:docMk/>
            <pc:sldMk cId="4293951576" sldId="278"/>
            <ac:spMk id="6" creationId="{1E586B39-BC28-5C55-3EF8-9D7EE661B4CD}"/>
          </ac:spMkLst>
        </pc:spChg>
      </pc:sldChg>
    </pc:docChg>
  </pc:docChgLst>
  <pc:docChgLst>
    <pc:chgData name="NGUYỄN ĐỨC ANH" userId="S::anh213010736@lms.utc.edu.vn::be77e6b9-1562-483b-bd85-23f871da9bd0" providerId="AD" clId="Web-{04576B32-227F-7168-A9E7-572A5873781A}"/>
    <pc:docChg chg="modSld">
      <pc:chgData name="NGUYỄN ĐỨC ANH" userId="S::anh213010736@lms.utc.edu.vn::be77e6b9-1562-483b-bd85-23f871da9bd0" providerId="AD" clId="Web-{04576B32-227F-7168-A9E7-572A5873781A}" dt="2025-06-13T10:10:39.290" v="141"/>
      <pc:docMkLst>
        <pc:docMk/>
      </pc:docMkLst>
      <pc:sldChg chg="addSp delSp modSp addAnim delAnim modAnim">
        <pc:chgData name="NGUYỄN ĐỨC ANH" userId="S::anh213010736@lms.utc.edu.vn::be77e6b9-1562-483b-bd85-23f871da9bd0" providerId="AD" clId="Web-{04576B32-227F-7168-A9E7-572A5873781A}" dt="2025-06-13T10:10:39.290" v="141"/>
        <pc:sldMkLst>
          <pc:docMk/>
          <pc:sldMk cId="1537625630" sldId="268"/>
        </pc:sldMkLst>
        <pc:spChg chg="add mod">
          <ac:chgData name="NGUYỄN ĐỨC ANH" userId="S::anh213010736@lms.utc.edu.vn::be77e6b9-1562-483b-bd85-23f871da9bd0" providerId="AD" clId="Web-{04576B32-227F-7168-A9E7-572A5873781A}" dt="2025-06-13T10:00:56.300" v="40" actId="20577"/>
          <ac:spMkLst>
            <pc:docMk/>
            <pc:sldMk cId="1537625630" sldId="268"/>
            <ac:spMk id="5" creationId="{0310C6F0-9264-21BA-898D-A403D3AC9C26}"/>
          </ac:spMkLst>
        </pc:spChg>
        <pc:spChg chg="add mod">
          <ac:chgData name="NGUYỄN ĐỨC ANH" userId="S::anh213010736@lms.utc.edu.vn::be77e6b9-1562-483b-bd85-23f871da9bd0" providerId="AD" clId="Web-{04576B32-227F-7168-A9E7-572A5873781A}" dt="2025-06-13T10:10:05.602" v="134" actId="14100"/>
          <ac:spMkLst>
            <pc:docMk/>
            <pc:sldMk cId="1537625630" sldId="268"/>
            <ac:spMk id="6" creationId="{CDD290EA-5F62-3C25-25A7-2C2D228F6F6B}"/>
          </ac:spMkLst>
        </pc:spChg>
        <pc:spChg chg="add del">
          <ac:chgData name="NGUYỄN ĐỨC ANH" userId="S::anh213010736@lms.utc.edu.vn::be77e6b9-1562-483b-bd85-23f871da9bd0" providerId="AD" clId="Web-{04576B32-227F-7168-A9E7-572A5873781A}" dt="2025-06-13T10:02:42.898" v="69"/>
          <ac:spMkLst>
            <pc:docMk/>
            <pc:sldMk cId="1537625630" sldId="268"/>
            <ac:spMk id="7" creationId="{66CFF037-2582-C7FE-019C-7298E7F48FAB}"/>
          </ac:spMkLst>
        </pc:spChg>
        <pc:spChg chg="add mod">
          <ac:chgData name="NGUYỄN ĐỨC ANH" userId="S::anh213010736@lms.utc.edu.vn::be77e6b9-1562-483b-bd85-23f871da9bd0" providerId="AD" clId="Web-{04576B32-227F-7168-A9E7-572A5873781A}" dt="2025-06-13T10:07:23.689" v="125" actId="20577"/>
          <ac:spMkLst>
            <pc:docMk/>
            <pc:sldMk cId="1537625630" sldId="268"/>
            <ac:spMk id="8" creationId="{8C9BCCCF-AFF5-BA90-4BBB-BB09B51C44FD}"/>
          </ac:spMkLst>
        </pc:spChg>
        <pc:spChg chg="add mod">
          <ac:chgData name="NGUYỄN ĐỨC ANH" userId="S::anh213010736@lms.utc.edu.vn::be77e6b9-1562-483b-bd85-23f871da9bd0" providerId="AD" clId="Web-{04576B32-227F-7168-A9E7-572A5873781A}" dt="2025-06-13T10:07:11.486" v="115" actId="20577"/>
          <ac:spMkLst>
            <pc:docMk/>
            <pc:sldMk cId="1537625630" sldId="268"/>
            <ac:spMk id="9" creationId="{73A3CA10-5493-4248-B178-2A33E8437A79}"/>
          </ac:spMkLst>
        </pc:spChg>
        <pc:spChg chg="add mod">
          <ac:chgData name="NGUYỄN ĐỨC ANH" userId="S::anh213010736@lms.utc.edu.vn::be77e6b9-1562-483b-bd85-23f871da9bd0" providerId="AD" clId="Web-{04576B32-227F-7168-A9E7-572A5873781A}" dt="2025-06-13T10:07:16.720" v="122" actId="20577"/>
          <ac:spMkLst>
            <pc:docMk/>
            <pc:sldMk cId="1537625630" sldId="268"/>
            <ac:spMk id="10" creationId="{099B36D5-7F9E-420D-D8E5-830390C48874}"/>
          </ac:spMkLst>
        </pc:spChg>
        <pc:spChg chg="mod">
          <ac:chgData name="NGUYỄN ĐỨC ANH" userId="S::anh213010736@lms.utc.edu.vn::be77e6b9-1562-483b-bd85-23f871da9bd0" providerId="AD" clId="Web-{04576B32-227F-7168-A9E7-572A5873781A}" dt="2025-06-13T10:03:34.087" v="96" actId="20577"/>
          <ac:spMkLst>
            <pc:docMk/>
            <pc:sldMk cId="1537625630" sldId="268"/>
            <ac:spMk id="19" creationId="{114334DB-E6D8-1D21-4CED-5256D6751855}"/>
          </ac:spMkLst>
        </pc:spChg>
      </pc:sldChg>
    </pc:docChg>
  </pc:docChgLst>
  <pc:docChgLst>
    <pc:chgData name="NGUYỄN ĐỨC ANH" userId="S::anh213010736@lms.utc.edu.vn::be77e6b9-1562-483b-bd85-23f871da9bd0" providerId="AD" clId="Web-{C81DF52E-EB74-A42C-1C84-2C771654C54C}"/>
    <pc:docChg chg="addSld delSld modSld">
      <pc:chgData name="NGUYỄN ĐỨC ANH" userId="S::anh213010736@lms.utc.edu.vn::be77e6b9-1562-483b-bd85-23f871da9bd0" providerId="AD" clId="Web-{C81DF52E-EB74-A42C-1C84-2C771654C54C}" dt="2025-06-17T10:12:40.251" v="2186" actId="20577"/>
      <pc:docMkLst>
        <pc:docMk/>
      </pc:docMkLst>
      <pc:sldChg chg="modSp">
        <pc:chgData name="NGUYỄN ĐỨC ANH" userId="S::anh213010736@lms.utc.edu.vn::be77e6b9-1562-483b-bd85-23f871da9bd0" providerId="AD" clId="Web-{C81DF52E-EB74-A42C-1C84-2C771654C54C}" dt="2025-06-17T10:12:40.251" v="2186" actId="20577"/>
        <pc:sldMkLst>
          <pc:docMk/>
          <pc:sldMk cId="1421911841" sldId="267"/>
        </pc:sldMkLst>
        <pc:spChg chg="mod">
          <ac:chgData name="NGUYỄN ĐỨC ANH" userId="S::anh213010736@lms.utc.edu.vn::be77e6b9-1562-483b-bd85-23f871da9bd0" providerId="AD" clId="Web-{C81DF52E-EB74-A42C-1C84-2C771654C54C}" dt="2025-06-17T10:12:40.251" v="2186" actId="20577"/>
          <ac:spMkLst>
            <pc:docMk/>
            <pc:sldMk cId="1421911841" sldId="267"/>
            <ac:spMk id="3" creationId="{DCE7F0B9-F92D-83C6-C15B-DFEA231FBE64}"/>
          </ac:spMkLst>
        </pc:spChg>
      </pc:sldChg>
      <pc:sldChg chg="addSp delSp modSp modNotes">
        <pc:chgData name="NGUYỄN ĐỨC ANH" userId="S::anh213010736@lms.utc.edu.vn::be77e6b9-1562-483b-bd85-23f871da9bd0" providerId="AD" clId="Web-{C81DF52E-EB74-A42C-1C84-2C771654C54C}" dt="2025-06-17T08:05:02.003" v="214"/>
        <pc:sldMkLst>
          <pc:docMk/>
          <pc:sldMk cId="2103856084" sldId="285"/>
        </pc:sldMkLst>
        <pc:spChg chg="add del">
          <ac:chgData name="NGUYỄN ĐỨC ANH" userId="S::anh213010736@lms.utc.edu.vn::be77e6b9-1562-483b-bd85-23f871da9bd0" providerId="AD" clId="Web-{C81DF52E-EB74-A42C-1C84-2C771654C54C}" dt="2025-06-17T08:02:04.122" v="171"/>
          <ac:spMkLst>
            <pc:docMk/>
            <pc:sldMk cId="2103856084" sldId="285"/>
            <ac:spMk id="3" creationId="{20E6B0AD-EF02-B663-C7E7-EE3535973B64}"/>
          </ac:spMkLst>
        </pc:spChg>
        <pc:spChg chg="add del">
          <ac:chgData name="NGUYỄN ĐỨC ANH" userId="S::anh213010736@lms.utc.edu.vn::be77e6b9-1562-483b-bd85-23f871da9bd0" providerId="AD" clId="Web-{C81DF52E-EB74-A42C-1C84-2C771654C54C}" dt="2025-06-17T08:02:04.122" v="171"/>
          <ac:spMkLst>
            <pc:docMk/>
            <pc:sldMk cId="2103856084" sldId="285"/>
            <ac:spMk id="6" creationId="{D6FCEC8C-81B6-3E4F-5FE7-1CA4DB36E7C4}"/>
          </ac:spMkLst>
        </pc:spChg>
        <pc:spChg chg="add del">
          <ac:chgData name="NGUYỄN ĐỨC ANH" userId="S::anh213010736@lms.utc.edu.vn::be77e6b9-1562-483b-bd85-23f871da9bd0" providerId="AD" clId="Web-{C81DF52E-EB74-A42C-1C84-2C771654C54C}" dt="2025-06-17T08:02:04.122" v="171"/>
          <ac:spMkLst>
            <pc:docMk/>
            <pc:sldMk cId="2103856084" sldId="285"/>
            <ac:spMk id="7" creationId="{E5A6E68B-0729-FE7E-B79A-944204C59E96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01:44.762" v="161"/>
          <ac:spMkLst>
            <pc:docMk/>
            <pc:sldMk cId="2103856084" sldId="285"/>
            <ac:spMk id="9" creationId="{0FBE759A-5CBF-B2FB-6F0E-467B74AC23CB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8:02:17.247" v="181" actId="1076"/>
          <ac:spMkLst>
            <pc:docMk/>
            <pc:sldMk cId="2103856084" sldId="285"/>
            <ac:spMk id="11" creationId="{D287C9FA-46AB-1B8E-4476-1E44B222D8F4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01:45.668" v="162"/>
          <ac:spMkLst>
            <pc:docMk/>
            <pc:sldMk cId="2103856084" sldId="285"/>
            <ac:spMk id="12" creationId="{6D317F14-23FE-C0E1-6209-4BD1F55D0A2B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01:50.668" v="165"/>
          <ac:spMkLst>
            <pc:docMk/>
            <pc:sldMk cId="2103856084" sldId="285"/>
            <ac:spMk id="13" creationId="{2005C789-9A16-8D6B-4BBE-BDFDB7C64EE3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01:48.825" v="163"/>
          <ac:spMkLst>
            <pc:docMk/>
            <pc:sldMk cId="2103856084" sldId="285"/>
            <ac:spMk id="14" creationId="{D460B55F-577A-4C4E-A932-359F8C803F07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01:49.793" v="164"/>
          <ac:spMkLst>
            <pc:docMk/>
            <pc:sldMk cId="2103856084" sldId="285"/>
            <ac:spMk id="15" creationId="{FBBE9789-9389-CF70-00C3-0045C0B39B04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8:02:40.311" v="188" actId="1076"/>
          <ac:spMkLst>
            <pc:docMk/>
            <pc:sldMk cId="2103856084" sldId="285"/>
            <ac:spMk id="16" creationId="{DD8C02AE-C7EC-5F6D-970E-C84C70A9110B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8:03:00.390" v="192" actId="1076"/>
          <ac:spMkLst>
            <pc:docMk/>
            <pc:sldMk cId="2103856084" sldId="285"/>
            <ac:spMk id="17" creationId="{DA2FBA6C-507B-9EFA-4473-84741CED70A9}"/>
          </ac:spMkLst>
        </pc:spChg>
        <pc:picChg chg="add del">
          <ac:chgData name="NGUYỄN ĐỨC ANH" userId="S::anh213010736@lms.utc.edu.vn::be77e6b9-1562-483b-bd85-23f871da9bd0" providerId="AD" clId="Web-{C81DF52E-EB74-A42C-1C84-2C771654C54C}" dt="2025-06-17T08:02:04.122" v="171"/>
          <ac:picMkLst>
            <pc:docMk/>
            <pc:sldMk cId="2103856084" sldId="285"/>
            <ac:picMk id="10" creationId="{3F84C333-18D5-7D95-5E35-C7F8E9D7F10E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8:02:33.857" v="187" actId="1076"/>
          <ac:picMkLst>
            <pc:docMk/>
            <pc:sldMk cId="2103856084" sldId="285"/>
            <ac:picMk id="18" creationId="{26F2E37C-5767-A013-2E5C-1147CFC1A999}"/>
          </ac:picMkLst>
        </pc:picChg>
      </pc:sldChg>
      <pc:sldChg chg="addSp delSp modSp add del">
        <pc:chgData name="NGUYỄN ĐỨC ANH" userId="S::anh213010736@lms.utc.edu.vn::be77e6b9-1562-483b-bd85-23f871da9bd0" providerId="AD" clId="Web-{C81DF52E-EB74-A42C-1C84-2C771654C54C}" dt="2025-06-17T08:03:15.031" v="193"/>
        <pc:sldMkLst>
          <pc:docMk/>
          <pc:sldMk cId="1603208018" sldId="286"/>
        </pc:sldMkLst>
        <pc:spChg chg="del">
          <ac:chgData name="NGUYỄN ĐỨC ANH" userId="S::anh213010736@lms.utc.edu.vn::be77e6b9-1562-483b-bd85-23f871da9bd0" providerId="AD" clId="Web-{C81DF52E-EB74-A42C-1C84-2C771654C54C}" dt="2025-06-17T08:01:57.997" v="168"/>
          <ac:spMkLst>
            <pc:docMk/>
            <pc:sldMk cId="1603208018" sldId="286"/>
            <ac:spMk id="5" creationId="{D6FCEC8C-81B6-3E4F-5FE7-1CA4DB36E7C4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7:59:27.898" v="95" actId="20577"/>
          <ac:spMkLst>
            <pc:docMk/>
            <pc:sldMk cId="1603208018" sldId="286"/>
            <ac:spMk id="6" creationId="{0B1BC4B2-A57B-9FFE-BD6A-5B2D35922FA4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01:57.997" v="167"/>
          <ac:spMkLst>
            <pc:docMk/>
            <pc:sldMk cId="1603208018" sldId="286"/>
            <ac:spMk id="8" creationId="{E5A6E68B-0729-FE7E-B79A-944204C59E96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8:01:58.044" v="169"/>
          <ac:spMkLst>
            <pc:docMk/>
            <pc:sldMk cId="1603208018" sldId="286"/>
            <ac:spMk id="10" creationId="{F3C20FB8-DE55-B5E9-C9EB-BCF89ADFDDAA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7:59:34.117" v="106" actId="20577"/>
          <ac:spMkLst>
            <pc:docMk/>
            <pc:sldMk cId="1603208018" sldId="286"/>
            <ac:spMk id="18" creationId="{4B601578-0079-4F31-5BB4-5F362572414B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8:00:05.790" v="127" actId="20577"/>
          <ac:spMkLst>
            <pc:docMk/>
            <pc:sldMk cId="1603208018" sldId="286"/>
            <ac:spMk id="19" creationId="{27321FF8-AD0B-7CCB-6FA1-0AF762523E2D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8:00:38.197" v="159" actId="20577"/>
          <ac:spMkLst>
            <pc:docMk/>
            <pc:sldMk cId="1603208018" sldId="286"/>
            <ac:spMk id="20" creationId="{8D003EA0-52CE-5D37-E5E9-569C64A18F2F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01:58.044" v="169"/>
          <ac:spMkLst>
            <pc:docMk/>
            <pc:sldMk cId="1603208018" sldId="286"/>
            <ac:spMk id="25" creationId="{20E6B0AD-EF02-B663-C7E7-EE3535973B64}"/>
          </ac:spMkLst>
        </pc:spChg>
        <pc:picChg chg="del">
          <ac:chgData name="NGUYỄN ĐỨC ANH" userId="S::anh213010736@lms.utc.edu.vn::be77e6b9-1562-483b-bd85-23f871da9bd0" providerId="AD" clId="Web-{C81DF52E-EB74-A42C-1C84-2C771654C54C}" dt="2025-06-17T08:01:57.997" v="166"/>
          <ac:picMkLst>
            <pc:docMk/>
            <pc:sldMk cId="1603208018" sldId="286"/>
            <ac:picMk id="3" creationId="{3F84C333-18D5-7D95-5E35-C7F8E9D7F10E}"/>
          </ac:picMkLst>
        </pc:picChg>
        <pc:picChg chg="add del mod">
          <ac:chgData name="NGUYỄN ĐỨC ANH" userId="S::anh213010736@lms.utc.edu.vn::be77e6b9-1562-483b-bd85-23f871da9bd0" providerId="AD" clId="Web-{C81DF52E-EB74-A42C-1C84-2C771654C54C}" dt="2025-06-17T07:58:09.317" v="62"/>
          <ac:picMkLst>
            <pc:docMk/>
            <pc:sldMk cId="1603208018" sldId="286"/>
            <ac:picMk id="7" creationId="{8A0B15F7-0A66-AB6A-A057-094F7C0B77A6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C81DF52E-EB74-A42C-1C84-2C771654C54C}" dt="2025-06-17T08:19:37.891" v="576"/>
        <pc:sldMkLst>
          <pc:docMk/>
          <pc:sldMk cId="1110264323" sldId="287"/>
        </pc:sldMkLst>
        <pc:spChg chg="del">
          <ac:chgData name="NGUYỄN ĐỨC ANH" userId="S::anh213010736@lms.utc.edu.vn::be77e6b9-1562-483b-bd85-23f871da9bd0" providerId="AD" clId="Web-{C81DF52E-EB74-A42C-1C84-2C771654C54C}" dt="2025-06-17T08:05:23.660" v="215"/>
          <ac:spMkLst>
            <pc:docMk/>
            <pc:sldMk cId="1110264323" sldId="287"/>
            <ac:spMk id="5" creationId="{9F928316-64D1-6790-1FAC-CD2FECDC1B21}"/>
          </ac:spMkLst>
        </pc:spChg>
        <pc:spChg chg="del mod">
          <ac:chgData name="NGUYỄN ĐỨC ANH" userId="S::anh213010736@lms.utc.edu.vn::be77e6b9-1562-483b-bd85-23f871da9bd0" providerId="AD" clId="Web-{C81DF52E-EB74-A42C-1C84-2C771654C54C}" dt="2025-06-17T08:05:26.004" v="217"/>
          <ac:spMkLst>
            <pc:docMk/>
            <pc:sldMk cId="1110264323" sldId="287"/>
            <ac:spMk id="6" creationId="{ED89AE82-A90F-254E-8F5E-C0A6B0D7E7D0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8:09:16.418" v="269" actId="1076"/>
          <ac:spMkLst>
            <pc:docMk/>
            <pc:sldMk cId="1110264323" sldId="287"/>
            <ac:spMk id="8" creationId="{CBE1E506-7093-8717-AA88-FDE91FF30D85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8:06:36.381" v="242" actId="20577"/>
          <ac:spMkLst>
            <pc:docMk/>
            <pc:sldMk cId="1110264323" sldId="287"/>
            <ac:spMk id="9" creationId="{7D9A2599-B92B-710E-FC19-D26D314D02B5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8:13:58.255" v="363" actId="20577"/>
          <ac:spMkLst>
            <pc:docMk/>
            <pc:sldMk cId="1110264323" sldId="287"/>
            <ac:spMk id="11" creationId="{B63FD578-E2E1-63EA-7364-8ACD86F11A92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8:16:26.198" v="438" actId="1076"/>
          <ac:spMkLst>
            <pc:docMk/>
            <pc:sldMk cId="1110264323" sldId="287"/>
            <ac:spMk id="13" creationId="{1E63F720-E382-341A-2D3D-9A16A9D57CED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8:18:27.389" v="529" actId="20577"/>
          <ac:spMkLst>
            <pc:docMk/>
            <pc:sldMk cId="1110264323" sldId="287"/>
            <ac:spMk id="15" creationId="{AA9D5B6C-3D8C-D010-00BE-378FADF035FD}"/>
          </ac:spMkLst>
        </pc:spChg>
        <pc:spChg chg="del mod">
          <ac:chgData name="NGUYỄN ĐỨC ANH" userId="S::anh213010736@lms.utc.edu.vn::be77e6b9-1562-483b-bd85-23f871da9bd0" providerId="AD" clId="Web-{C81DF52E-EB74-A42C-1C84-2C771654C54C}" dt="2025-06-17T08:05:25.426" v="216"/>
          <ac:spMkLst>
            <pc:docMk/>
            <pc:sldMk cId="1110264323" sldId="287"/>
            <ac:spMk id="18" creationId="{56D247A0-10A9-B735-6513-A9FCD59F0A74}"/>
          </ac:spMkLst>
        </pc:spChg>
        <pc:spChg chg="del mod">
          <ac:chgData name="NGUYỄN ĐỨC ANH" userId="S::anh213010736@lms.utc.edu.vn::be77e6b9-1562-483b-bd85-23f871da9bd0" providerId="AD" clId="Web-{C81DF52E-EB74-A42C-1C84-2C771654C54C}" dt="2025-06-17T08:05:26.941" v="219"/>
          <ac:spMkLst>
            <pc:docMk/>
            <pc:sldMk cId="1110264323" sldId="287"/>
            <ac:spMk id="19" creationId="{2EBE11D4-8A6B-45AE-4577-9244C47C318F}"/>
          </ac:spMkLst>
        </pc:spChg>
        <pc:spChg chg="del mod">
          <ac:chgData name="NGUYỄN ĐỨC ANH" userId="S::anh213010736@lms.utc.edu.vn::be77e6b9-1562-483b-bd85-23f871da9bd0" providerId="AD" clId="Web-{C81DF52E-EB74-A42C-1C84-2C771654C54C}" dt="2025-06-17T08:05:26.488" v="218"/>
          <ac:spMkLst>
            <pc:docMk/>
            <pc:sldMk cId="1110264323" sldId="287"/>
            <ac:spMk id="20" creationId="{D413B971-9797-A1C7-5AB6-B7CFE627C100}"/>
          </ac:spMkLst>
        </pc:spChg>
        <pc:picChg chg="del">
          <ac:chgData name="NGUYỄN ĐỨC ANH" userId="S::anh213010736@lms.utc.edu.vn::be77e6b9-1562-483b-bd85-23f871da9bd0" providerId="AD" clId="Web-{C81DF52E-EB74-A42C-1C84-2C771654C54C}" dt="2025-06-17T08:06:58.538" v="246"/>
          <ac:picMkLst>
            <pc:docMk/>
            <pc:sldMk cId="1110264323" sldId="287"/>
            <ac:picMk id="3" creationId="{5839CE55-5884-34B5-3E57-A0B7B591460F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8:10:47.514" v="275"/>
          <ac:picMkLst>
            <pc:docMk/>
            <pc:sldMk cId="1110264323" sldId="287"/>
            <ac:picMk id="10" creationId="{2215CBD8-335D-F43F-BCCB-71CC2C002C3A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8:14:15.553" v="367"/>
          <ac:picMkLst>
            <pc:docMk/>
            <pc:sldMk cId="1110264323" sldId="287"/>
            <ac:picMk id="12" creationId="{B9BAF815-DA99-0E24-5B5E-740DD090C1D2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8:18:30.061" v="530" actId="1076"/>
          <ac:picMkLst>
            <pc:docMk/>
            <pc:sldMk cId="1110264323" sldId="287"/>
            <ac:picMk id="14" creationId="{36E715D1-CD83-BADE-D606-52DABC11DA12}"/>
          </ac:picMkLst>
        </pc:picChg>
      </pc:sldChg>
      <pc:sldChg chg="modSp add del replId">
        <pc:chgData name="NGUYỄN ĐỨC ANH" userId="S::anh213010736@lms.utc.edu.vn::be77e6b9-1562-483b-bd85-23f871da9bd0" providerId="AD" clId="Web-{C81DF52E-EB74-A42C-1C84-2C771654C54C}" dt="2025-06-17T07:58:07.130" v="60"/>
        <pc:sldMkLst>
          <pc:docMk/>
          <pc:sldMk cId="2647255591" sldId="287"/>
        </pc:sldMkLst>
        <pc:spChg chg="mod">
          <ac:chgData name="NGUYỄN ĐỨC ANH" userId="S::anh213010736@lms.utc.edu.vn::be77e6b9-1562-483b-bd85-23f871da9bd0" providerId="AD" clId="Web-{C81DF52E-EB74-A42C-1C84-2C771654C54C}" dt="2025-06-17T07:58:06.974" v="59" actId="20577"/>
          <ac:spMkLst>
            <pc:docMk/>
            <pc:sldMk cId="2647255591" sldId="287"/>
            <ac:spMk id="6" creationId="{033FE690-FAB7-BBDD-B025-7E3F95950C52}"/>
          </ac:spMkLst>
        </pc:spChg>
        <pc:picChg chg="mod">
          <ac:chgData name="NGUYỄN ĐỨC ANH" userId="S::anh213010736@lms.utc.edu.vn::be77e6b9-1562-483b-bd85-23f871da9bd0" providerId="AD" clId="Web-{C81DF52E-EB74-A42C-1C84-2C771654C54C}" dt="2025-06-17T07:58:06.567" v="58" actId="1076"/>
          <ac:picMkLst>
            <pc:docMk/>
            <pc:sldMk cId="2647255591" sldId="287"/>
            <ac:picMk id="7" creationId="{8AF4D02A-5474-1FD3-138F-E8FB8EF29935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C81DF52E-EB74-A42C-1C84-2C771654C54C}" dt="2025-06-17T08:33:49.326" v="718" actId="1076"/>
        <pc:sldMkLst>
          <pc:docMk/>
          <pc:sldMk cId="894309557" sldId="288"/>
        </pc:sldMkLst>
        <pc:spChg chg="add mod">
          <ac:chgData name="NGUYỄN ĐỨC ANH" userId="S::anh213010736@lms.utc.edu.vn::be77e6b9-1562-483b-bd85-23f871da9bd0" providerId="AD" clId="Web-{C81DF52E-EB74-A42C-1C84-2C771654C54C}" dt="2025-06-17T08:33:32.669" v="713" actId="20577"/>
          <ac:spMkLst>
            <pc:docMk/>
            <pc:sldMk cId="894309557" sldId="288"/>
            <ac:spMk id="7" creationId="{1B41A5A9-7063-19D1-5453-3E7A6330C9DA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8:23:22.524" v="620" actId="20577"/>
          <ac:spMkLst>
            <pc:docMk/>
            <pc:sldMk cId="894309557" sldId="288"/>
            <ac:spMk id="8" creationId="{0D18820B-DD42-B9F8-D751-1690E6FE38B4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8:21:57.834" v="595" actId="20577"/>
          <ac:spMkLst>
            <pc:docMk/>
            <pc:sldMk cId="894309557" sldId="288"/>
            <ac:spMk id="9" creationId="{DC515060-0F41-85D2-7EB8-A684D8BFC1D2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8:28:13.596" v="643" actId="20577"/>
          <ac:spMkLst>
            <pc:docMk/>
            <pc:sldMk cId="894309557" sldId="288"/>
            <ac:spMk id="11" creationId="{2B37739F-7CDB-79D9-624B-A9ADB97418A8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8:32:24.776" v="688" actId="20577"/>
          <ac:spMkLst>
            <pc:docMk/>
            <pc:sldMk cId="894309557" sldId="288"/>
            <ac:spMk id="13" creationId="{59279280-F5FD-0414-0C45-B03B0C4167B6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23:28.899" v="623"/>
          <ac:spMkLst>
            <pc:docMk/>
            <pc:sldMk cId="894309557" sldId="288"/>
            <ac:spMk id="15" creationId="{4FA5639F-7947-ABF5-CA51-E81A6E06961C}"/>
          </ac:spMkLst>
        </pc:spChg>
        <pc:picChg chg="add mod">
          <ac:chgData name="NGUYỄN ĐỨC ANH" userId="S::anh213010736@lms.utc.edu.vn::be77e6b9-1562-483b-bd85-23f871da9bd0" providerId="AD" clId="Web-{C81DF52E-EB74-A42C-1C84-2C771654C54C}" dt="2025-06-17T08:25:27.059" v="631"/>
          <ac:picMkLst>
            <pc:docMk/>
            <pc:sldMk cId="894309557" sldId="288"/>
            <ac:picMk id="3" creationId="{C025212E-CBFC-40AE-DD82-A86221F90588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8:28:26.690" v="648"/>
          <ac:picMkLst>
            <pc:docMk/>
            <pc:sldMk cId="894309557" sldId="288"/>
            <ac:picMk id="5" creationId="{AFEF31E3-AB28-9F57-542C-CE33BF29BC9A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8:33:49.326" v="718" actId="1076"/>
          <ac:picMkLst>
            <pc:docMk/>
            <pc:sldMk cId="894309557" sldId="288"/>
            <ac:picMk id="6" creationId="{B8D72A94-7926-A7C3-0884-1B140C261D27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8:23:23.696" v="621"/>
          <ac:picMkLst>
            <pc:docMk/>
            <pc:sldMk cId="894309557" sldId="288"/>
            <ac:picMk id="10" creationId="{DB605740-6E9D-3126-20F8-4A79965E2CAB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8:23:24.711" v="622"/>
          <ac:picMkLst>
            <pc:docMk/>
            <pc:sldMk cId="894309557" sldId="288"/>
            <ac:picMk id="12" creationId="{28E21BA5-0D36-279A-8E78-647C6A8BCAAB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8:23:29.962" v="624"/>
          <ac:picMkLst>
            <pc:docMk/>
            <pc:sldMk cId="894309557" sldId="288"/>
            <ac:picMk id="14" creationId="{B55C64C7-F1B4-5727-BAD5-746C842C1615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C81DF52E-EB74-A42C-1C84-2C771654C54C}" dt="2025-06-17T08:57:13.576" v="1313"/>
        <pc:sldMkLst>
          <pc:docMk/>
          <pc:sldMk cId="1260458206" sldId="289"/>
        </pc:sldMkLst>
        <pc:spChg chg="mod">
          <ac:chgData name="NGUYỄN ĐỨC ANH" userId="S::anh213010736@lms.utc.edu.vn::be77e6b9-1562-483b-bd85-23f871da9bd0" providerId="AD" clId="Web-{C81DF52E-EB74-A42C-1C84-2C771654C54C}" dt="2025-06-17T08:34:26.655" v="731" actId="20577"/>
          <ac:spMkLst>
            <pc:docMk/>
            <pc:sldMk cId="1260458206" sldId="289"/>
            <ac:spMk id="2" creationId="{C8CEE87B-8FC4-0248-BFA4-8CFDDEA403A1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8:45:50.209" v="793" actId="1076"/>
          <ac:spMkLst>
            <pc:docMk/>
            <pc:sldMk cId="1260458206" sldId="289"/>
            <ac:spMk id="5" creationId="{6FFC3C85-4279-AF25-95A3-02E3E52B7577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8:45:55.850" v="794" actId="1076"/>
          <ac:spMkLst>
            <pc:docMk/>
            <pc:sldMk cId="1260458206" sldId="289"/>
            <ac:spMk id="6" creationId="{7A1C6C80-3DF2-D0CB-7BD4-595690D15CD8}"/>
          </ac:spMkLst>
        </pc:spChg>
        <pc:spChg chg="add del mod">
          <ac:chgData name="NGUYỄN ĐỨC ANH" userId="S::anh213010736@lms.utc.edu.vn::be77e6b9-1562-483b-bd85-23f871da9bd0" providerId="AD" clId="Web-{C81DF52E-EB74-A42C-1C84-2C771654C54C}" dt="2025-06-17T08:54:21.101" v="1154" actId="1076"/>
          <ac:spMkLst>
            <pc:docMk/>
            <pc:sldMk cId="1260458206" sldId="289"/>
            <ac:spMk id="7" creationId="{F79BEEDF-FF49-6A16-66D1-340D9DACDBFF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35:36.205" v="748"/>
          <ac:spMkLst>
            <pc:docMk/>
            <pc:sldMk cId="1260458206" sldId="289"/>
            <ac:spMk id="9" creationId="{B2FC3999-AADB-D985-BD4C-1A411DF55393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35:34.908" v="747"/>
          <ac:spMkLst>
            <pc:docMk/>
            <pc:sldMk cId="1260458206" sldId="289"/>
            <ac:spMk id="11" creationId="{525C9C42-8C27-27CF-F578-C97F029F379F}"/>
          </ac:spMkLst>
        </pc:spChg>
        <pc:spChg chg="del mod">
          <ac:chgData name="NGUYỄN ĐỨC ANH" userId="S::anh213010736@lms.utc.edu.vn::be77e6b9-1562-483b-bd85-23f871da9bd0" providerId="AD" clId="Web-{C81DF52E-EB74-A42C-1C84-2C771654C54C}" dt="2025-06-17T08:35:33.408" v="746"/>
          <ac:spMkLst>
            <pc:docMk/>
            <pc:sldMk cId="1260458206" sldId="289"/>
            <ac:spMk id="12" creationId="{D374EB18-5DBF-5A51-F472-D9D64EAC9025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8:54:45.196" v="1161" actId="14100"/>
          <ac:spMkLst>
            <pc:docMk/>
            <pc:sldMk cId="1260458206" sldId="289"/>
            <ac:spMk id="13" creationId="{28B6F133-546F-F69D-64FA-61B7E96C09B2}"/>
          </ac:spMkLst>
        </pc:spChg>
        <pc:picChg chg="add mod">
          <ac:chgData name="NGUYỄN ĐỨC ANH" userId="S::anh213010736@lms.utc.edu.vn::be77e6b9-1562-483b-bd85-23f871da9bd0" providerId="AD" clId="Web-{C81DF52E-EB74-A42C-1C84-2C771654C54C}" dt="2025-06-17T08:54:49.649" v="1162" actId="1076"/>
          <ac:picMkLst>
            <pc:docMk/>
            <pc:sldMk cId="1260458206" sldId="289"/>
            <ac:picMk id="3" creationId="{EAA18783-D913-18CE-0065-F5F480D3DCE6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8:35:30.095" v="743"/>
          <ac:picMkLst>
            <pc:docMk/>
            <pc:sldMk cId="1260458206" sldId="289"/>
            <ac:picMk id="8" creationId="{438F94B9-477C-7FBE-9BBF-CEDB9D517951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8:35:30.751" v="744"/>
          <ac:picMkLst>
            <pc:docMk/>
            <pc:sldMk cId="1260458206" sldId="289"/>
            <ac:picMk id="10" creationId="{AF8A4B2D-D599-24DC-1A5B-EF0576F0C535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8:55:49.542" v="1228"/>
          <ac:picMkLst>
            <pc:docMk/>
            <pc:sldMk cId="1260458206" sldId="289"/>
            <ac:picMk id="14" creationId="{8D2A7359-586A-141B-A310-FAB99384F1C6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C81DF52E-EB74-A42C-1C84-2C771654C54C}" dt="2025-06-17T09:11:40.511" v="1572"/>
        <pc:sldMkLst>
          <pc:docMk/>
          <pc:sldMk cId="3845809670" sldId="290"/>
        </pc:sldMkLst>
        <pc:spChg chg="mod">
          <ac:chgData name="NGUYỄN ĐỨC ANH" userId="S::anh213010736@lms.utc.edu.vn::be77e6b9-1562-483b-bd85-23f871da9bd0" providerId="AD" clId="Web-{C81DF52E-EB74-A42C-1C84-2C771654C54C}" dt="2025-06-17T08:58:20.953" v="1333" actId="20577"/>
          <ac:spMkLst>
            <pc:docMk/>
            <pc:sldMk cId="3845809670" sldId="290"/>
            <ac:spMk id="6" creationId="{C77E2952-EFD1-0E88-E225-2E0C6F90E53B}"/>
          </ac:spMkLst>
        </pc:spChg>
        <pc:spChg chg="del mod">
          <ac:chgData name="NGUYỄN ĐỨC ANH" userId="S::anh213010736@lms.utc.edu.vn::be77e6b9-1562-483b-bd85-23f871da9bd0" providerId="AD" clId="Web-{C81DF52E-EB74-A42C-1C84-2C771654C54C}" dt="2025-06-17T09:00:40.723" v="1344"/>
          <ac:spMkLst>
            <pc:docMk/>
            <pc:sldMk cId="3845809670" sldId="290"/>
            <ac:spMk id="7" creationId="{54478792-D374-4E8E-4D27-A96688DCF111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9:06:47.392" v="1408" actId="1076"/>
          <ac:spMkLst>
            <pc:docMk/>
            <pc:sldMk cId="3845809670" sldId="290"/>
            <ac:spMk id="11" creationId="{F4A00407-418C-134B-8CE0-D1C878CB2405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9:07:26.846" v="1415" actId="1076"/>
          <ac:spMkLst>
            <pc:docMk/>
            <pc:sldMk cId="3845809670" sldId="290"/>
            <ac:spMk id="12" creationId="{5D50AFF0-EE2F-D08D-8E67-6E38AB9DC28F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8:58:38.954" v="1336"/>
          <ac:spMkLst>
            <pc:docMk/>
            <pc:sldMk cId="3845809670" sldId="290"/>
            <ac:spMk id="13" creationId="{CDACA1F8-CB55-0AD2-2372-DF45C013B3FA}"/>
          </ac:spMkLst>
        </pc:spChg>
        <pc:picChg chg="del">
          <ac:chgData name="NGUYỄN ĐỨC ANH" userId="S::anh213010736@lms.utc.edu.vn::be77e6b9-1562-483b-bd85-23f871da9bd0" providerId="AD" clId="Web-{C81DF52E-EB74-A42C-1C84-2C771654C54C}" dt="2025-06-17T08:58:33.594" v="1334"/>
          <ac:picMkLst>
            <pc:docMk/>
            <pc:sldMk cId="3845809670" sldId="290"/>
            <ac:picMk id="3" creationId="{15BDA046-4FE1-7025-A636-E0673C16B15E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9:00:45.098" v="1345" actId="1076"/>
          <ac:picMkLst>
            <pc:docMk/>
            <pc:sldMk cId="3845809670" sldId="290"/>
            <ac:picMk id="8" creationId="{EBDE11C6-4521-25C5-9309-566C5DA32861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9:07:31.643" v="1416"/>
          <ac:picMkLst>
            <pc:docMk/>
            <pc:sldMk cId="3845809670" sldId="290"/>
            <ac:picMk id="9" creationId="{0F31EB72-A6B8-C671-D084-062D055DE4D4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8:58:36.094" v="1335"/>
          <ac:picMkLst>
            <pc:docMk/>
            <pc:sldMk cId="3845809670" sldId="290"/>
            <ac:picMk id="14" creationId="{10CCD2FE-D9FF-EA7D-D58F-4AEE2928A099}"/>
          </ac:picMkLst>
        </pc:picChg>
      </pc:sldChg>
      <pc:sldChg chg="new del">
        <pc:chgData name="NGUYỄN ĐỨC ANH" userId="S::anh213010736@lms.utc.edu.vn::be77e6b9-1562-483b-bd85-23f871da9bd0" providerId="AD" clId="Web-{C81DF52E-EB74-A42C-1C84-2C771654C54C}" dt="2025-06-17T09:11:45.511" v="1574"/>
        <pc:sldMkLst>
          <pc:docMk/>
          <pc:sldMk cId="546428929" sldId="291"/>
        </pc:sldMkLst>
      </pc:sldChg>
      <pc:sldChg chg="addSp delSp modSp add replId modNotes">
        <pc:chgData name="NGUYỄN ĐỨC ANH" userId="S::anh213010736@lms.utc.edu.vn::be77e6b9-1562-483b-bd85-23f871da9bd0" providerId="AD" clId="Web-{C81DF52E-EB74-A42C-1C84-2C771654C54C}" dt="2025-06-17T09:26:01.899" v="1677" actId="14100"/>
        <pc:sldMkLst>
          <pc:docMk/>
          <pc:sldMk cId="692189679" sldId="291"/>
        </pc:sldMkLst>
        <pc:spChg chg="mod">
          <ac:chgData name="NGUYỄN ĐỨC ANH" userId="S::anh213010736@lms.utc.edu.vn::be77e6b9-1562-483b-bd85-23f871da9bd0" providerId="AD" clId="Web-{C81DF52E-EB74-A42C-1C84-2C771654C54C}" dt="2025-06-17T09:12:10.434" v="1588" actId="20577"/>
          <ac:spMkLst>
            <pc:docMk/>
            <pc:sldMk cId="692189679" sldId="291"/>
            <ac:spMk id="6" creationId="{F1D0E7A5-C840-42BE-5993-3BDF85BDAE73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9:13:58.375" v="1610" actId="14100"/>
          <ac:spMkLst>
            <pc:docMk/>
            <pc:sldMk cId="692189679" sldId="291"/>
            <ac:spMk id="11" creationId="{1D7230EE-D51B-9728-1028-C2B1A4189983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9:26:01.899" v="1677" actId="14100"/>
          <ac:spMkLst>
            <pc:docMk/>
            <pc:sldMk cId="692189679" sldId="291"/>
            <ac:spMk id="12" creationId="{505B77C6-7652-39C4-69B2-0B049ABBA9C5}"/>
          </ac:spMkLst>
        </pc:spChg>
        <pc:picChg chg="add mod">
          <ac:chgData name="NGUYỄN ĐỨC ANH" userId="S::anh213010736@lms.utc.edu.vn::be77e6b9-1562-483b-bd85-23f871da9bd0" providerId="AD" clId="Web-{C81DF52E-EB74-A42C-1C84-2C771654C54C}" dt="2025-06-17T09:13:31.014" v="1604" actId="1076"/>
          <ac:picMkLst>
            <pc:docMk/>
            <pc:sldMk cId="692189679" sldId="291"/>
            <ac:picMk id="3" creationId="{0C958328-164A-442D-1564-AB0372248AF3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9:14:01.844" v="1611"/>
          <ac:picMkLst>
            <pc:docMk/>
            <pc:sldMk cId="692189679" sldId="291"/>
            <ac:picMk id="7" creationId="{0A1C904F-95CB-FE58-C1DD-35FAA360C36B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9:12:11.215" v="1589"/>
          <ac:picMkLst>
            <pc:docMk/>
            <pc:sldMk cId="692189679" sldId="291"/>
            <ac:picMk id="8" creationId="{21096449-34D0-8909-7B29-86861CF97322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9:12:12.309" v="1590"/>
          <ac:picMkLst>
            <pc:docMk/>
            <pc:sldMk cId="692189679" sldId="291"/>
            <ac:picMk id="9" creationId="{8B6DAD1C-D82B-A846-3E34-051B658D2093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C81DF52E-EB74-A42C-1C84-2C771654C54C}" dt="2025-06-17T09:58:18.365" v="1726" actId="20577"/>
        <pc:sldMkLst>
          <pc:docMk/>
          <pc:sldMk cId="3013281251" sldId="292"/>
        </pc:sldMkLst>
        <pc:spChg chg="add mod">
          <ac:chgData name="NGUYỄN ĐỨC ANH" userId="S::anh213010736@lms.utc.edu.vn::be77e6b9-1562-483b-bd85-23f871da9bd0" providerId="AD" clId="Web-{C81DF52E-EB74-A42C-1C84-2C771654C54C}" dt="2025-06-17T09:58:18.365" v="1726" actId="20577"/>
          <ac:spMkLst>
            <pc:docMk/>
            <pc:sldMk cId="3013281251" sldId="292"/>
            <ac:spMk id="3" creationId="{6B51D0E9-1612-FB82-2814-E23C1FF28D5F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9:19:08.291" v="1617" actId="20577"/>
          <ac:spMkLst>
            <pc:docMk/>
            <pc:sldMk cId="3013281251" sldId="292"/>
            <ac:spMk id="5" creationId="{EF7289EA-D5F1-E278-00F4-C282C6905AEF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9:19:20.589" v="1642" actId="20577"/>
          <ac:spMkLst>
            <pc:docMk/>
            <pc:sldMk cId="3013281251" sldId="292"/>
            <ac:spMk id="6" creationId="{AF3691BA-C809-7115-2461-3B1DD9BEF4B4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09:23:08.721" v="1672" actId="1076"/>
          <ac:spMkLst>
            <pc:docMk/>
            <pc:sldMk cId="3013281251" sldId="292"/>
            <ac:spMk id="10" creationId="{68CA6A3F-BEE3-E2AE-D8CD-7A6E639D8D3E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9:19:29.229" v="1646"/>
          <ac:spMkLst>
            <pc:docMk/>
            <pc:sldMk cId="3013281251" sldId="292"/>
            <ac:spMk id="11" creationId="{A9B85458-D59C-C383-D6DB-FA476FC88EA3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09:19:27.011" v="1645"/>
          <ac:spMkLst>
            <pc:docMk/>
            <pc:sldMk cId="3013281251" sldId="292"/>
            <ac:spMk id="12" creationId="{AED8C90B-39CE-3075-6CC6-DC69CF4D06A6}"/>
          </ac:spMkLst>
        </pc:spChg>
        <pc:picChg chg="del">
          <ac:chgData name="NGUYỄN ĐỨC ANH" userId="S::anh213010736@lms.utc.edu.vn::be77e6b9-1562-483b-bd85-23f871da9bd0" providerId="AD" clId="Web-{C81DF52E-EB74-A42C-1C84-2C771654C54C}" dt="2025-06-17T09:19:24.620" v="1644"/>
          <ac:picMkLst>
            <pc:docMk/>
            <pc:sldMk cId="3013281251" sldId="292"/>
            <ac:picMk id="3" creationId="{ADAC608E-AFB0-D2CD-E93A-A5CD6438FEF6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9:19:24.011" v="1643"/>
          <ac:picMkLst>
            <pc:docMk/>
            <pc:sldMk cId="3013281251" sldId="292"/>
            <ac:picMk id="7" creationId="{BD0206DC-ECE2-0FD2-5084-BAE61B38EB9E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09:23:11.409" v="1673" actId="1076"/>
          <ac:picMkLst>
            <pc:docMk/>
            <pc:sldMk cId="3013281251" sldId="292"/>
            <ac:picMk id="8" creationId="{FCD97C7B-4970-C7C6-D48C-0DAE7F70D32C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C81DF52E-EB74-A42C-1C84-2C771654C54C}" dt="2025-06-17T10:01:15.245" v="1766"/>
        <pc:sldMkLst>
          <pc:docMk/>
          <pc:sldMk cId="1649164416" sldId="293"/>
        </pc:sldMkLst>
        <pc:spChg chg="del">
          <ac:chgData name="NGUYỄN ĐỨC ANH" userId="S::anh213010736@lms.utc.edu.vn::be77e6b9-1562-483b-bd85-23f871da9bd0" providerId="AD" clId="Web-{C81DF52E-EB74-A42C-1C84-2C771654C54C}" dt="2025-06-17T09:58:51.538" v="1729"/>
          <ac:spMkLst>
            <pc:docMk/>
            <pc:sldMk cId="1649164416" sldId="293"/>
            <ac:spMk id="3" creationId="{46483E6A-C131-CADF-8819-1B0DDB266962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09:59:31.352" v="1744" actId="20577"/>
          <ac:spMkLst>
            <pc:docMk/>
            <pc:sldMk cId="1649164416" sldId="293"/>
            <ac:spMk id="6" creationId="{05540E60-D009-FF4E-44D1-5E29C6D7033D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10:00:17.869" v="1759" actId="14100"/>
          <ac:spMkLst>
            <pc:docMk/>
            <pc:sldMk cId="1649164416" sldId="293"/>
            <ac:spMk id="10" creationId="{8A3F41E6-2C7A-AF5E-3747-ADE08548D910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10:00:52.604" v="1764" actId="1076"/>
          <ac:spMkLst>
            <pc:docMk/>
            <pc:sldMk cId="1649164416" sldId="293"/>
            <ac:spMk id="12" creationId="{0FFE2D3A-15D8-078F-A3F8-ABFB62ABEEDF}"/>
          </ac:spMkLst>
        </pc:spChg>
        <pc:picChg chg="add mod">
          <ac:chgData name="NGUYỄN ĐỨC ANH" userId="S::anh213010736@lms.utc.edu.vn::be77e6b9-1562-483b-bd85-23f871da9bd0" providerId="AD" clId="Web-{C81DF52E-EB74-A42C-1C84-2C771654C54C}" dt="2025-06-17T10:00:09.790" v="1757" actId="1076"/>
          <ac:picMkLst>
            <pc:docMk/>
            <pc:sldMk cId="1649164416" sldId="293"/>
            <ac:picMk id="7" creationId="{B8E88C10-81C0-39AF-50FD-D0DC68B08833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09:58:49.335" v="1728"/>
          <ac:picMkLst>
            <pc:docMk/>
            <pc:sldMk cId="1649164416" sldId="293"/>
            <ac:picMk id="8" creationId="{B5F40EAA-47FC-AA54-15B5-F7CF95044353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10:00:37.791" v="1762"/>
          <ac:picMkLst>
            <pc:docMk/>
            <pc:sldMk cId="1649164416" sldId="293"/>
            <ac:picMk id="9" creationId="{1B221544-2A9C-DBB2-B9B6-7F361E72D262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C81DF52E-EB74-A42C-1C84-2C771654C54C}" dt="2025-06-17T10:03:57.985" v="1813"/>
        <pc:sldMkLst>
          <pc:docMk/>
          <pc:sldMk cId="92590825" sldId="294"/>
        </pc:sldMkLst>
        <pc:spChg chg="mod">
          <ac:chgData name="NGUYỄN ĐỨC ANH" userId="S::anh213010736@lms.utc.edu.vn::be77e6b9-1562-483b-bd85-23f871da9bd0" providerId="AD" clId="Web-{C81DF52E-EB74-A42C-1C84-2C771654C54C}" dt="2025-06-17T10:01:30.168" v="1782" actId="20577"/>
          <ac:spMkLst>
            <pc:docMk/>
            <pc:sldMk cId="92590825" sldId="294"/>
            <ac:spMk id="6" creationId="{F670B742-EE4E-F01C-7769-2D15BD4D7743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10:02:38.029" v="1791" actId="20577"/>
          <ac:spMkLst>
            <pc:docMk/>
            <pc:sldMk cId="92590825" sldId="294"/>
            <ac:spMk id="10" creationId="{45B807BE-C156-18F0-7EED-362F344BB501}"/>
          </ac:spMkLst>
        </pc:spChg>
        <pc:spChg chg="mod">
          <ac:chgData name="NGUYỄN ĐỨC ANH" userId="S::anh213010736@lms.utc.edu.vn::be77e6b9-1562-483b-bd85-23f871da9bd0" providerId="AD" clId="Web-{C81DF52E-EB74-A42C-1C84-2C771654C54C}" dt="2025-06-17T10:03:07.265" v="1802" actId="1076"/>
          <ac:spMkLst>
            <pc:docMk/>
            <pc:sldMk cId="92590825" sldId="294"/>
            <ac:spMk id="12" creationId="{1C04572F-A0AD-379C-C1EB-E361021EB63B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10:03:28.078" v="1811" actId="20577"/>
          <ac:spMkLst>
            <pc:docMk/>
            <pc:sldMk cId="92590825" sldId="294"/>
            <ac:spMk id="13" creationId="{46FBA79D-A2AF-C941-583D-0FDBA311CBE3}"/>
          </ac:spMkLst>
        </pc:spChg>
        <pc:picChg chg="add mod">
          <ac:chgData name="NGUYỄN ĐỨC ANH" userId="S::anh213010736@lms.utc.edu.vn::be77e6b9-1562-483b-bd85-23f871da9bd0" providerId="AD" clId="Web-{C81DF52E-EB74-A42C-1C84-2C771654C54C}" dt="2025-06-17T10:01:54.919" v="1789" actId="14100"/>
          <ac:picMkLst>
            <pc:docMk/>
            <pc:sldMk cId="92590825" sldId="294"/>
            <ac:picMk id="3" creationId="{57E7C1A1-DDA5-D62D-0EDC-ABDD4C20C417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10:01:32.152" v="1783"/>
          <ac:picMkLst>
            <pc:docMk/>
            <pc:sldMk cId="92590825" sldId="294"/>
            <ac:picMk id="7" creationId="{D2C7B645-B424-68FB-1A30-D0D88217CE0C}"/>
          </ac:picMkLst>
        </pc:picChg>
        <pc:picChg chg="mod">
          <ac:chgData name="NGUYỄN ĐỨC ANH" userId="S::anh213010736@lms.utc.edu.vn::be77e6b9-1562-483b-bd85-23f871da9bd0" providerId="AD" clId="Web-{C81DF52E-EB74-A42C-1C84-2C771654C54C}" dt="2025-06-17T10:03:00.827" v="1801" actId="1076"/>
          <ac:picMkLst>
            <pc:docMk/>
            <pc:sldMk cId="92590825" sldId="294"/>
            <ac:picMk id="9" creationId="{4EEB485C-C340-1598-B352-AB56C3E2BD8B}"/>
          </ac:picMkLst>
        </pc:picChg>
        <pc:picChg chg="add mod">
          <ac:chgData name="NGUYỄN ĐỨC ANH" userId="S::anh213010736@lms.utc.edu.vn::be77e6b9-1562-483b-bd85-23f871da9bd0" providerId="AD" clId="Web-{C81DF52E-EB74-A42C-1C84-2C771654C54C}" dt="2025-06-17T10:03:13.515" v="1803" actId="1076"/>
          <ac:picMkLst>
            <pc:docMk/>
            <pc:sldMk cId="92590825" sldId="294"/>
            <ac:picMk id="11" creationId="{5314A86B-3D96-0434-8132-63BC6F8BD8A9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C81DF52E-EB74-A42C-1C84-2C771654C54C}" dt="2025-06-17T10:11:30.030" v="2159"/>
        <pc:sldMkLst>
          <pc:docMk/>
          <pc:sldMk cId="154755823" sldId="295"/>
        </pc:sldMkLst>
        <pc:spChg chg="mod">
          <ac:chgData name="NGUYỄN ĐỨC ANH" userId="S::anh213010736@lms.utc.edu.vn::be77e6b9-1562-483b-bd85-23f871da9bd0" providerId="AD" clId="Web-{C81DF52E-EB74-A42C-1C84-2C771654C54C}" dt="2025-06-17T10:08:13.790" v="1843" actId="20577"/>
          <ac:spMkLst>
            <pc:docMk/>
            <pc:sldMk cId="154755823" sldId="295"/>
            <ac:spMk id="2" creationId="{0543F6B0-4568-1587-7C45-FFC5B971C104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10:04:18.798" v="1819"/>
          <ac:spMkLst>
            <pc:docMk/>
            <pc:sldMk cId="154755823" sldId="295"/>
            <ac:spMk id="5" creationId="{90F14470-94C0-EBA3-D89C-124956930280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10:04:20.736" v="1820"/>
          <ac:spMkLst>
            <pc:docMk/>
            <pc:sldMk cId="154755823" sldId="295"/>
            <ac:spMk id="6" creationId="{0A7FFFB0-CA14-62BC-EDA0-EB25130B5EF5}"/>
          </ac:spMkLst>
        </pc:spChg>
        <pc:spChg chg="add mod">
          <ac:chgData name="NGUYỄN ĐỨC ANH" userId="S::anh213010736@lms.utc.edu.vn::be77e6b9-1562-483b-bd85-23f871da9bd0" providerId="AD" clId="Web-{C81DF52E-EB74-A42C-1C84-2C771654C54C}" dt="2025-06-17T10:09:04.963" v="1894" actId="20577"/>
          <ac:spMkLst>
            <pc:docMk/>
            <pc:sldMk cId="154755823" sldId="295"/>
            <ac:spMk id="8" creationId="{0456A043-7E66-334A-4C7E-48389CADE4D6}"/>
          </ac:spMkLst>
        </pc:spChg>
        <pc:spChg chg="add del">
          <ac:chgData name="NGUYỄN ĐỨC ANH" userId="S::anh213010736@lms.utc.edu.vn::be77e6b9-1562-483b-bd85-23f871da9bd0" providerId="AD" clId="Web-{C81DF52E-EB74-A42C-1C84-2C771654C54C}" dt="2025-06-17T10:08:37.900" v="1848"/>
          <ac:spMkLst>
            <pc:docMk/>
            <pc:sldMk cId="154755823" sldId="295"/>
            <ac:spMk id="10" creationId="{CE3D6355-7263-0996-541D-2CCD6EE2AE00}"/>
          </ac:spMkLst>
        </pc:spChg>
        <pc:spChg chg="del">
          <ac:chgData name="NGUYỄN ĐỨC ANH" userId="S::anh213010736@lms.utc.edu.vn::be77e6b9-1562-483b-bd85-23f871da9bd0" providerId="AD" clId="Web-{C81DF52E-EB74-A42C-1C84-2C771654C54C}" dt="2025-06-17T10:04:24.204" v="1822"/>
          <ac:spMkLst>
            <pc:docMk/>
            <pc:sldMk cId="154755823" sldId="295"/>
            <ac:spMk id="12" creationId="{4EA221AB-F9C0-3270-591F-01ACAB210727}"/>
          </ac:spMkLst>
        </pc:spChg>
        <pc:spChg chg="add del mod">
          <ac:chgData name="NGUYỄN ĐỨC ANH" userId="S::anh213010736@lms.utc.edu.vn::be77e6b9-1562-483b-bd85-23f871da9bd0" providerId="AD" clId="Web-{C81DF52E-EB74-A42C-1C84-2C771654C54C}" dt="2025-06-17T10:08:36.728" v="1847"/>
          <ac:spMkLst>
            <pc:docMk/>
            <pc:sldMk cId="154755823" sldId="295"/>
            <ac:spMk id="13" creationId="{1889F13D-95C9-3414-20DB-0D05933B4225}"/>
          </ac:spMkLst>
        </pc:spChg>
        <pc:picChg chg="del">
          <ac:chgData name="NGUYỄN ĐỨC ANH" userId="S::anh213010736@lms.utc.edu.vn::be77e6b9-1562-483b-bd85-23f871da9bd0" providerId="AD" clId="Web-{C81DF52E-EB74-A42C-1C84-2C771654C54C}" dt="2025-06-17T10:04:13.813" v="1817"/>
          <ac:picMkLst>
            <pc:docMk/>
            <pc:sldMk cId="154755823" sldId="295"/>
            <ac:picMk id="3" creationId="{A1CFF000-0A21-8143-A925-C83DF93610DE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10:04:14.548" v="1818"/>
          <ac:picMkLst>
            <pc:docMk/>
            <pc:sldMk cId="154755823" sldId="295"/>
            <ac:picMk id="9" creationId="{91F0B2FF-0D64-5732-7108-0EEEE5ED8C8E}"/>
          </ac:picMkLst>
        </pc:picChg>
        <pc:picChg chg="del">
          <ac:chgData name="NGUYỄN ĐỨC ANH" userId="S::anh213010736@lms.utc.edu.vn::be77e6b9-1562-483b-bd85-23f871da9bd0" providerId="AD" clId="Web-{C81DF52E-EB74-A42C-1C84-2C771654C54C}" dt="2025-06-17T10:04:22.439" v="1821"/>
          <ac:picMkLst>
            <pc:docMk/>
            <pc:sldMk cId="154755823" sldId="295"/>
            <ac:picMk id="11" creationId="{3BA83A14-925F-1D88-0934-F02C685E6EB7}"/>
          </ac:picMkLst>
        </pc:picChg>
      </pc:sldChg>
    </pc:docChg>
  </pc:docChgLst>
  <pc:docChgLst>
    <pc:chgData name="NGUYỄN ĐỨC ANH" userId="S::anh213010736@lms.utc.edu.vn::be77e6b9-1562-483b-bd85-23f871da9bd0" providerId="AD" clId="Web-{C720A134-8A92-2DB3-E646-83FDC6F5811B}"/>
    <pc:docChg chg="addSld modSld sldOrd">
      <pc:chgData name="NGUYỄN ĐỨC ANH" userId="S::anh213010736@lms.utc.edu.vn::be77e6b9-1562-483b-bd85-23f871da9bd0" providerId="AD" clId="Web-{C720A134-8A92-2DB3-E646-83FDC6F5811B}" dt="2025-06-14T03:11:59.641" v="1203"/>
      <pc:docMkLst>
        <pc:docMk/>
      </pc:docMkLst>
      <pc:sldChg chg="modNotes">
        <pc:chgData name="NGUYỄN ĐỨC ANH" userId="S::anh213010736@lms.utc.edu.vn::be77e6b9-1562-483b-bd85-23f871da9bd0" providerId="AD" clId="Web-{C720A134-8A92-2DB3-E646-83FDC6F5811B}" dt="2025-06-14T02:12:32.196" v="481"/>
        <pc:sldMkLst>
          <pc:docMk/>
          <pc:sldMk cId="1421911841" sldId="267"/>
        </pc:sldMkLst>
      </pc:sldChg>
      <pc:sldChg chg="addSp delSp modSp addAnim delAnim modAnim modNotes">
        <pc:chgData name="NGUYỄN ĐỨC ANH" userId="S::anh213010736@lms.utc.edu.vn::be77e6b9-1562-483b-bd85-23f871da9bd0" providerId="AD" clId="Web-{C720A134-8A92-2DB3-E646-83FDC6F5811B}" dt="2025-06-14T03:06:33.255" v="1187"/>
        <pc:sldMkLst>
          <pc:docMk/>
          <pc:sldMk cId="1537625630" sldId="268"/>
        </pc:sldMkLst>
        <pc:spChg chg="add del mod">
          <ac:chgData name="NGUYỄN ĐỨC ANH" userId="S::anh213010736@lms.utc.edu.vn::be77e6b9-1562-483b-bd85-23f871da9bd0" providerId="AD" clId="Web-{C720A134-8A92-2DB3-E646-83FDC6F5811B}" dt="2025-06-14T02:16:34.731" v="498"/>
          <ac:spMkLst>
            <pc:docMk/>
            <pc:sldMk cId="1537625630" sldId="268"/>
            <ac:spMk id="3" creationId="{011E5E8D-C4BE-E2A0-E384-B49BC3F77016}"/>
          </ac:spMkLst>
        </pc:spChg>
        <pc:spChg chg="mod">
          <ac:chgData name="NGUYỄN ĐỨC ANH" userId="S::anh213010736@lms.utc.edu.vn::be77e6b9-1562-483b-bd85-23f871da9bd0" providerId="AD" clId="Web-{C720A134-8A92-2DB3-E646-83FDC6F5811B}" dt="2025-06-14T02:35:32.353" v="1058" actId="20577"/>
          <ac:spMkLst>
            <pc:docMk/>
            <pc:sldMk cId="1537625630" sldId="268"/>
            <ac:spMk id="5" creationId="{0310C6F0-9264-21BA-898D-A403D3AC9C26}"/>
          </ac:spMkLst>
        </pc:spChg>
        <pc:spChg chg="del mod">
          <ac:chgData name="NGUYỄN ĐỨC ANH" userId="S::anh213010736@lms.utc.edu.vn::be77e6b9-1562-483b-bd85-23f871da9bd0" providerId="AD" clId="Web-{C720A134-8A92-2DB3-E646-83FDC6F5811B}" dt="2025-06-14T02:13:03.949" v="483"/>
          <ac:spMkLst>
            <pc:docMk/>
            <pc:sldMk cId="1537625630" sldId="268"/>
            <ac:spMk id="6" creationId="{CDD290EA-5F62-3C25-25A7-2C2D228F6F6B}"/>
          </ac:spMkLst>
        </pc:spChg>
        <pc:spChg chg="del mod">
          <ac:chgData name="NGUYỄN ĐỨC ANH" userId="S::anh213010736@lms.utc.edu.vn::be77e6b9-1562-483b-bd85-23f871da9bd0" providerId="AD" clId="Web-{C720A134-8A92-2DB3-E646-83FDC6F5811B}" dt="2025-06-14T02:13:11.043" v="490"/>
          <ac:spMkLst>
            <pc:docMk/>
            <pc:sldMk cId="1537625630" sldId="268"/>
            <ac:spMk id="8" creationId="{8C9BCCCF-AFF5-BA90-4BBB-BB09B51C44FD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13:13.074" v="491"/>
          <ac:spMkLst>
            <pc:docMk/>
            <pc:sldMk cId="1537625630" sldId="268"/>
            <ac:spMk id="9" creationId="{73A3CA10-5493-4248-B178-2A33E8437A79}"/>
          </ac:spMkLst>
        </pc:spChg>
        <pc:spChg chg="del mod">
          <ac:chgData name="NGUYỄN ĐỨC ANH" userId="S::anh213010736@lms.utc.edu.vn::be77e6b9-1562-483b-bd85-23f871da9bd0" providerId="AD" clId="Web-{C720A134-8A92-2DB3-E646-83FDC6F5811B}" dt="2025-06-14T02:13:07.918" v="487"/>
          <ac:spMkLst>
            <pc:docMk/>
            <pc:sldMk cId="1537625630" sldId="268"/>
            <ac:spMk id="10" creationId="{099B36D5-7F9E-420D-D8E5-830390C48874}"/>
          </ac:spMkLst>
        </pc:spChg>
        <pc:spChg chg="add mod">
          <ac:chgData name="NGUYỄN ĐỨC ANH" userId="S::anh213010736@lms.utc.edu.vn::be77e6b9-1562-483b-bd85-23f871da9bd0" providerId="AD" clId="Web-{C720A134-8A92-2DB3-E646-83FDC6F5811B}" dt="2025-06-14T02:48:01.553" v="1153" actId="14100"/>
          <ac:spMkLst>
            <pc:docMk/>
            <pc:sldMk cId="1537625630" sldId="268"/>
            <ac:spMk id="12" creationId="{05167C57-4B46-C2C3-368C-7ED74D073570}"/>
          </ac:spMkLst>
        </pc:spChg>
        <pc:spChg chg="add mod">
          <ac:chgData name="NGUYỄN ĐỨC ANH" userId="S::anh213010736@lms.utc.edu.vn::be77e6b9-1562-483b-bd85-23f871da9bd0" providerId="AD" clId="Web-{C720A134-8A92-2DB3-E646-83FDC6F5811B}" dt="2025-06-14T02:27:40.675" v="631" actId="20577"/>
          <ac:spMkLst>
            <pc:docMk/>
            <pc:sldMk cId="1537625630" sldId="268"/>
            <ac:spMk id="13" creationId="{C7B42E15-4D8E-6BDE-B0E6-FAF1C16488FA}"/>
          </ac:spMkLst>
        </pc:spChg>
        <pc:spChg chg="del mod">
          <ac:chgData name="NGUYỄN ĐỨC ANH" userId="S::anh213010736@lms.utc.edu.vn::be77e6b9-1562-483b-bd85-23f871da9bd0" providerId="AD" clId="Web-{C720A134-8A92-2DB3-E646-83FDC6F5811B}" dt="2025-06-14T02:13:05.042" v="484"/>
          <ac:spMkLst>
            <pc:docMk/>
            <pc:sldMk cId="1537625630" sldId="268"/>
            <ac:spMk id="18" creationId="{E3195A76-CE1D-D15A-EC26-72BCADC411BB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13:15.918" v="492"/>
          <ac:spMkLst>
            <pc:docMk/>
            <pc:sldMk cId="1537625630" sldId="268"/>
            <ac:spMk id="19" creationId="{114334DB-E6D8-1D21-4CED-5256D6751855}"/>
          </ac:spMkLst>
        </pc:spChg>
        <pc:spChg chg="del mod">
          <ac:chgData name="NGUYỄN ĐỨC ANH" userId="S::anh213010736@lms.utc.edu.vn::be77e6b9-1562-483b-bd85-23f871da9bd0" providerId="AD" clId="Web-{C720A134-8A92-2DB3-E646-83FDC6F5811B}" dt="2025-06-14T02:13:05.746" v="485"/>
          <ac:spMkLst>
            <pc:docMk/>
            <pc:sldMk cId="1537625630" sldId="268"/>
            <ac:spMk id="20" creationId="{DC6F60F0-9CC1-F97D-3A57-4BB0A658AA29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13:08.683" v="488"/>
          <ac:spMkLst>
            <pc:docMk/>
            <pc:sldMk cId="1537625630" sldId="268"/>
            <ac:spMk id="21" creationId="{1F47EC2C-941C-7687-D1B4-A59BF8CC69A6}"/>
          </ac:spMkLst>
        </pc:spChg>
        <pc:picChg chg="add mod">
          <ac:chgData name="NGUYỄN ĐỨC ANH" userId="S::anh213010736@lms.utc.edu.vn::be77e6b9-1562-483b-bd85-23f871da9bd0" providerId="AD" clId="Web-{C720A134-8A92-2DB3-E646-83FDC6F5811B}" dt="2025-06-14T03:03:28.694" v="1168"/>
          <ac:picMkLst>
            <pc:docMk/>
            <pc:sldMk cId="1537625630" sldId="268"/>
            <ac:picMk id="7" creationId="{61E487A8-BB49-5B62-BC19-F0845B2E9F39}"/>
          </ac:picMkLst>
        </pc:picChg>
        <pc:picChg chg="add mod">
          <ac:chgData name="NGUYỄN ĐỨC ANH" userId="S::anh213010736@lms.utc.edu.vn::be77e6b9-1562-483b-bd85-23f871da9bd0" providerId="AD" clId="Web-{C720A134-8A92-2DB3-E646-83FDC6F5811B}" dt="2025-06-14T03:03:26.725" v="1167"/>
          <ac:picMkLst>
            <pc:docMk/>
            <pc:sldMk cId="1537625630" sldId="268"/>
            <ac:picMk id="11" creationId="{7FB8BFA3-EAFE-5BA8-42B1-0F751953FD1E}"/>
          </ac:picMkLst>
        </pc:picChg>
      </pc:sldChg>
      <pc:sldChg chg="addSp delSp modSp add ord replId modNotes">
        <pc:chgData name="NGUYỄN ĐỨC ANH" userId="S::anh213010736@lms.utc.edu.vn::be77e6b9-1562-483b-bd85-23f871da9bd0" providerId="AD" clId="Web-{C720A134-8A92-2DB3-E646-83FDC6F5811B}" dt="2025-06-14T03:03:18.474" v="1166"/>
        <pc:sldMkLst>
          <pc:docMk/>
          <pc:sldMk cId="542170735" sldId="269"/>
        </pc:sldMkLst>
        <pc:spChg chg="del">
          <ac:chgData name="NGUYỄN ĐỨC ANH" userId="S::anh213010736@lms.utc.edu.vn::be77e6b9-1562-483b-bd85-23f871da9bd0" providerId="AD" clId="Web-{C720A134-8A92-2DB3-E646-83FDC6F5811B}" dt="2025-06-14T02:37:50.474" v="1063"/>
          <ac:spMkLst>
            <pc:docMk/>
            <pc:sldMk cId="542170735" sldId="269"/>
            <ac:spMk id="5" creationId="{9A6CC0B4-FFA4-A97B-6E4A-5B024C4330C4}"/>
          </ac:spMkLst>
        </pc:spChg>
        <pc:spChg chg="del mod">
          <ac:chgData name="NGUYỄN ĐỨC ANH" userId="S::anh213010736@lms.utc.edu.vn::be77e6b9-1562-483b-bd85-23f871da9bd0" providerId="AD" clId="Web-{C720A134-8A92-2DB3-E646-83FDC6F5811B}" dt="2025-06-14T02:38:39.306" v="1084"/>
          <ac:spMkLst>
            <pc:docMk/>
            <pc:sldMk cId="542170735" sldId="269"/>
            <ac:spMk id="6" creationId="{9D5876EB-635D-34FF-2F1E-AC2E39A64DD0}"/>
          </ac:spMkLst>
        </pc:spChg>
        <pc:spChg chg="add mod">
          <ac:chgData name="NGUYỄN ĐỨC ANH" userId="S::anh213010736@lms.utc.edu.vn::be77e6b9-1562-483b-bd85-23f871da9bd0" providerId="AD" clId="Web-{C720A134-8A92-2DB3-E646-83FDC6F5811B}" dt="2025-06-14T02:38:00.927" v="1081" actId="20577"/>
          <ac:spMkLst>
            <pc:docMk/>
            <pc:sldMk cId="542170735" sldId="269"/>
            <ac:spMk id="7" creationId="{486799A4-162B-4B91-6EF3-69687E42E6DF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38:41.556" v="1085"/>
          <ac:spMkLst>
            <pc:docMk/>
            <pc:sldMk cId="542170735" sldId="269"/>
            <ac:spMk id="8" creationId="{8C5F0EAD-E7BF-F2CC-292E-367DCC9EDDC8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38:53.479" v="1089"/>
          <ac:spMkLst>
            <pc:docMk/>
            <pc:sldMk cId="542170735" sldId="269"/>
            <ac:spMk id="9" creationId="{1C8C41AC-334C-7704-7E5C-7823202B15D2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38:48.197" v="1087"/>
          <ac:spMkLst>
            <pc:docMk/>
            <pc:sldMk cId="542170735" sldId="269"/>
            <ac:spMk id="10" creationId="{DD3919A5-C2FB-E1A0-1A2D-C908E30BBE70}"/>
          </ac:spMkLst>
        </pc:spChg>
        <pc:spChg chg="add mod">
          <ac:chgData name="NGUYỄN ĐỨC ANH" userId="S::anh213010736@lms.utc.edu.vn::be77e6b9-1562-483b-bd85-23f871da9bd0" providerId="AD" clId="Web-{C720A134-8A92-2DB3-E646-83FDC6F5811B}" dt="2025-06-14T02:55:42.157" v="1165" actId="1076"/>
          <ac:spMkLst>
            <pc:docMk/>
            <pc:sldMk cId="542170735" sldId="269"/>
            <ac:spMk id="12" creationId="{57129F96-04C9-0C3E-ABEC-C7B8AEB00E66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38:35.805" v="1083"/>
          <ac:spMkLst>
            <pc:docMk/>
            <pc:sldMk cId="542170735" sldId="269"/>
            <ac:spMk id="18" creationId="{C3B1FE77-3C30-F041-26A7-1F4D46C35A52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38:56.166" v="1090"/>
          <ac:spMkLst>
            <pc:docMk/>
            <pc:sldMk cId="542170735" sldId="269"/>
            <ac:spMk id="19" creationId="{001C7416-87F3-E176-930E-76C79B89D898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38:44.681" v="1086"/>
          <ac:spMkLst>
            <pc:docMk/>
            <pc:sldMk cId="542170735" sldId="269"/>
            <ac:spMk id="20" creationId="{5900EBC6-B149-96E8-6870-316AEC9C721F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2:38:51.650" v="1088"/>
          <ac:spMkLst>
            <pc:docMk/>
            <pc:sldMk cId="542170735" sldId="269"/>
            <ac:spMk id="21" creationId="{9B3074C7-5397-B12C-65E5-38D06EAEB789}"/>
          </ac:spMkLst>
        </pc:spChg>
        <pc:picChg chg="add mod">
          <ac:chgData name="NGUYỄN ĐỨC ANH" userId="S::anh213010736@lms.utc.edu.vn::be77e6b9-1562-483b-bd85-23f871da9bd0" providerId="AD" clId="Web-{C720A134-8A92-2DB3-E646-83FDC6F5811B}" dt="2025-06-14T02:43:55.112" v="1101" actId="14100"/>
          <ac:picMkLst>
            <pc:docMk/>
            <pc:sldMk cId="542170735" sldId="269"/>
            <ac:picMk id="11" creationId="{C736CC48-1E9E-2D75-7117-0E6B1BB884B7}"/>
          </ac:picMkLst>
        </pc:picChg>
        <pc:picChg chg="add del mod">
          <ac:chgData name="NGUYỄN ĐỨC ANH" userId="S::anh213010736@lms.utc.edu.vn::be77e6b9-1562-483b-bd85-23f871da9bd0" providerId="AD" clId="Web-{C720A134-8A92-2DB3-E646-83FDC6F5811B}" dt="2025-06-14T02:47:50.693" v="1152"/>
          <ac:picMkLst>
            <pc:docMk/>
            <pc:sldMk cId="542170735" sldId="269"/>
            <ac:picMk id="13" creationId="{8D40E2E9-C10B-F5D5-0515-16DBE34BA30B}"/>
          </ac:picMkLst>
        </pc:picChg>
        <pc:picChg chg="add mod">
          <ac:chgData name="NGUYỄN ĐỨC ANH" userId="S::anh213010736@lms.utc.edu.vn::be77e6b9-1562-483b-bd85-23f871da9bd0" providerId="AD" clId="Web-{C720A134-8A92-2DB3-E646-83FDC6F5811B}" dt="2025-06-14T03:03:18.474" v="1166"/>
          <ac:picMkLst>
            <pc:docMk/>
            <pc:sldMk cId="542170735" sldId="269"/>
            <ac:picMk id="14" creationId="{7102ECCF-F50D-7548-37C1-083324ED082B}"/>
          </ac:picMkLst>
        </pc:picChg>
      </pc:sldChg>
      <pc:sldChg chg="delSp modSp add replId delAnim modNotes">
        <pc:chgData name="NGUYỄN ĐỨC ANH" userId="S::anh213010736@lms.utc.edu.vn::be77e6b9-1562-483b-bd85-23f871da9bd0" providerId="AD" clId="Web-{C720A134-8A92-2DB3-E646-83FDC6F5811B}" dt="2025-06-14T03:11:59.641" v="1203"/>
        <pc:sldMkLst>
          <pc:docMk/>
          <pc:sldMk cId="1501386234" sldId="270"/>
        </pc:sldMkLst>
        <pc:spChg chg="del mod">
          <ac:chgData name="NGUYỄN ĐỨC ANH" userId="S::anh213010736@lms.utc.edu.vn::be77e6b9-1562-483b-bd85-23f871da9bd0" providerId="AD" clId="Web-{C720A134-8A92-2DB3-E646-83FDC6F5811B}" dt="2025-06-14T03:11:57.250" v="1202"/>
          <ac:spMkLst>
            <pc:docMk/>
            <pc:sldMk cId="1501386234" sldId="270"/>
            <ac:spMk id="12" creationId="{58A27698-1595-1CC1-AAAA-03FAE0B95666}"/>
          </ac:spMkLst>
        </pc:spChg>
        <pc:spChg chg="del">
          <ac:chgData name="NGUYỄN ĐỨC ANH" userId="S::anh213010736@lms.utc.edu.vn::be77e6b9-1562-483b-bd85-23f871da9bd0" providerId="AD" clId="Web-{C720A134-8A92-2DB3-E646-83FDC6F5811B}" dt="2025-06-14T03:11:59.641" v="1203"/>
          <ac:spMkLst>
            <pc:docMk/>
            <pc:sldMk cId="1501386234" sldId="270"/>
            <ac:spMk id="13" creationId="{33286061-1E67-348E-9A46-A4FE0E4FDA28}"/>
          </ac:spMkLst>
        </pc:spChg>
        <pc:picChg chg="del">
          <ac:chgData name="NGUYỄN ĐỨC ANH" userId="S::anh213010736@lms.utc.edu.vn::be77e6b9-1562-483b-bd85-23f871da9bd0" providerId="AD" clId="Web-{C720A134-8A92-2DB3-E646-83FDC6F5811B}" dt="2025-06-14T03:11:50.734" v="1199"/>
          <ac:picMkLst>
            <pc:docMk/>
            <pc:sldMk cId="1501386234" sldId="270"/>
            <ac:picMk id="7" creationId="{94C403B4-91D4-6CDC-E85C-1C0B506BF31F}"/>
          </ac:picMkLst>
        </pc:picChg>
        <pc:picChg chg="del">
          <ac:chgData name="NGUYỄN ĐỨC ANH" userId="S::anh213010736@lms.utc.edu.vn::be77e6b9-1562-483b-bd85-23f871da9bd0" providerId="AD" clId="Web-{C720A134-8A92-2DB3-E646-83FDC6F5811B}" dt="2025-06-14T03:11:51.999" v="1200"/>
          <ac:picMkLst>
            <pc:docMk/>
            <pc:sldMk cId="1501386234" sldId="270"/>
            <ac:picMk id="11" creationId="{18E96C8F-B61F-F8C8-05DB-2E846014FF5D}"/>
          </ac:picMkLst>
        </pc:picChg>
      </pc:sldChg>
    </pc:docChg>
  </pc:docChgLst>
  <pc:docChgLst>
    <pc:chgData name="NGUYỄN ĐỨC ANH" userId="S::anh213010736@lms.utc.edu.vn::be77e6b9-1562-483b-bd85-23f871da9bd0" providerId="AD" clId="Web-{7236A52E-2383-329F-CD9A-E33077ED48C0}"/>
    <pc:docChg chg="addSld delSld modSld sldOrd">
      <pc:chgData name="NGUYỄN ĐỨC ANH" userId="S::anh213010736@lms.utc.edu.vn::be77e6b9-1562-483b-bd85-23f871da9bd0" providerId="AD" clId="Web-{7236A52E-2383-329F-CD9A-E33077ED48C0}" dt="2025-06-17T02:50:40.582" v="928"/>
      <pc:docMkLst>
        <pc:docMk/>
      </pc:docMkLst>
      <pc:sldChg chg="addSp modSp modNotes">
        <pc:chgData name="NGUYỄN ĐỨC ANH" userId="S::anh213010736@lms.utc.edu.vn::be77e6b9-1562-483b-bd85-23f871da9bd0" providerId="AD" clId="Web-{7236A52E-2383-329F-CD9A-E33077ED48C0}" dt="2025-06-17T02:32:50.351" v="765"/>
        <pc:sldMkLst>
          <pc:docMk/>
          <pc:sldMk cId="1372194111" sldId="271"/>
        </pc:sldMkLst>
        <pc:spChg chg="mod">
          <ac:chgData name="NGUYỄN ĐỨC ANH" userId="S::anh213010736@lms.utc.edu.vn::be77e6b9-1562-483b-bd85-23f871da9bd0" providerId="AD" clId="Web-{7236A52E-2383-329F-CD9A-E33077ED48C0}" dt="2025-06-17T02:25:16.589" v="712" actId="14100"/>
          <ac:spMkLst>
            <pc:docMk/>
            <pc:sldMk cId="1372194111" sldId="271"/>
            <ac:spMk id="5" creationId="{636D3EF8-B25A-5024-3392-BC50DA31EB16}"/>
          </ac:spMkLst>
        </pc:spChg>
        <pc:spChg chg="mod">
          <ac:chgData name="NGUYỄN ĐỨC ANH" userId="S::anh213010736@lms.utc.edu.vn::be77e6b9-1562-483b-bd85-23f871da9bd0" providerId="AD" clId="Web-{7236A52E-2383-329F-CD9A-E33077ED48C0}" dt="2025-06-17T02:25:23.152" v="713" actId="1076"/>
          <ac:spMkLst>
            <pc:docMk/>
            <pc:sldMk cId="1372194111" sldId="271"/>
            <ac:spMk id="6" creationId="{58D55C19-7378-9AC4-B86A-BFD2D5C7F104}"/>
          </ac:spMkLst>
        </pc:spChg>
        <pc:spChg chg="mod">
          <ac:chgData name="NGUYỄN ĐỨC ANH" userId="S::anh213010736@lms.utc.edu.vn::be77e6b9-1562-483b-bd85-23f871da9bd0" providerId="AD" clId="Web-{7236A52E-2383-329F-CD9A-E33077ED48C0}" dt="2025-06-17T02:29:12.939" v="735" actId="14100"/>
          <ac:spMkLst>
            <pc:docMk/>
            <pc:sldMk cId="1372194111" sldId="271"/>
            <ac:spMk id="7" creationId="{A6F89614-FD0C-83D8-780C-C619B931BCDF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29:46.206" v="740" actId="1076"/>
          <ac:spMkLst>
            <pc:docMk/>
            <pc:sldMk cId="1372194111" sldId="271"/>
            <ac:spMk id="9" creationId="{417EAF09-BE89-50F0-E8DF-B5B493E4D8E0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32:00.881" v="757" actId="1076"/>
          <ac:spMkLst>
            <pc:docMk/>
            <pc:sldMk cId="1372194111" sldId="271"/>
            <ac:spMk id="11" creationId="{476D07B3-D4A8-4161-4547-5E4D146092B0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32:26.397" v="760" actId="1076"/>
          <ac:spMkLst>
            <pc:docMk/>
            <pc:sldMk cId="1372194111" sldId="271"/>
            <ac:spMk id="12" creationId="{935E522C-2857-E137-7E2C-82BECCEE78FE}"/>
          </ac:spMkLst>
        </pc:spChg>
        <pc:picChg chg="add mod">
          <ac:chgData name="NGUYỄN ĐỨC ANH" userId="S::anh213010736@lms.utc.edu.vn::be77e6b9-1562-483b-bd85-23f871da9bd0" providerId="AD" clId="Web-{7236A52E-2383-329F-CD9A-E33077ED48C0}" dt="2025-06-17T02:30:59.301" v="752" actId="14100"/>
          <ac:picMkLst>
            <pc:docMk/>
            <pc:sldMk cId="1372194111" sldId="271"/>
            <ac:picMk id="8" creationId="{3A6F02E2-F2BA-3692-A295-781D4DA9D1D4}"/>
          </ac:picMkLst>
        </pc:picChg>
        <pc:picChg chg="add mod">
          <ac:chgData name="NGUYỄN ĐỨC ANH" userId="S::anh213010736@lms.utc.edu.vn::be77e6b9-1562-483b-bd85-23f871da9bd0" providerId="AD" clId="Web-{7236A52E-2383-329F-CD9A-E33077ED48C0}" dt="2025-06-17T02:31:13.255" v="754" actId="1076"/>
          <ac:picMkLst>
            <pc:docMk/>
            <pc:sldMk cId="1372194111" sldId="271"/>
            <ac:picMk id="10" creationId="{BCB53E68-A970-A64F-D6A1-A59687B3C07A}"/>
          </ac:picMkLst>
        </pc:picChg>
      </pc:sldChg>
      <pc:sldChg chg="delSp del modNotes">
        <pc:chgData name="NGUYỄN ĐỨC ANH" userId="S::anh213010736@lms.utc.edu.vn::be77e6b9-1562-483b-bd85-23f871da9bd0" providerId="AD" clId="Web-{7236A52E-2383-329F-CD9A-E33077ED48C0}" dt="2025-06-17T02:32:54.211" v="766"/>
        <pc:sldMkLst>
          <pc:docMk/>
          <pc:sldMk cId="1774480613" sldId="272"/>
        </pc:sldMkLst>
        <pc:spChg chg="del">
          <ac:chgData name="NGUYỄN ĐỨC ANH" userId="S::anh213010736@lms.utc.edu.vn::be77e6b9-1562-483b-bd85-23f871da9bd0" providerId="AD" clId="Web-{7236A52E-2383-329F-CD9A-E33077ED48C0}" dt="2025-06-17T02:29:24.877" v="737"/>
          <ac:spMkLst>
            <pc:docMk/>
            <pc:sldMk cId="1774480613" sldId="272"/>
            <ac:spMk id="6" creationId="{417EAF09-BE89-50F0-E8DF-B5B493E4D8E0}"/>
          </ac:spMkLst>
        </pc:spChg>
        <pc:spChg chg="del">
          <ac:chgData name="NGUYỄN ĐỨC ANH" userId="S::anh213010736@lms.utc.edu.vn::be77e6b9-1562-483b-bd85-23f871da9bd0" providerId="AD" clId="Web-{7236A52E-2383-329F-CD9A-E33077ED48C0}" dt="2025-06-17T02:31:44.787" v="755"/>
          <ac:spMkLst>
            <pc:docMk/>
            <pc:sldMk cId="1774480613" sldId="272"/>
            <ac:spMk id="21" creationId="{476D07B3-D4A8-4161-4547-5E4D146092B0}"/>
          </ac:spMkLst>
        </pc:spChg>
        <pc:spChg chg="del">
          <ac:chgData name="NGUYỄN ĐỨC ANH" userId="S::anh213010736@lms.utc.edu.vn::be77e6b9-1562-483b-bd85-23f871da9bd0" providerId="AD" clId="Web-{7236A52E-2383-329F-CD9A-E33077ED48C0}" dt="2025-06-17T02:32:16.288" v="758"/>
          <ac:spMkLst>
            <pc:docMk/>
            <pc:sldMk cId="1774480613" sldId="272"/>
            <ac:spMk id="23" creationId="{935E522C-2857-E137-7E2C-82BECCEE78FE}"/>
          </ac:spMkLst>
        </pc:spChg>
        <pc:picChg chg="del">
          <ac:chgData name="NGUYỄN ĐỨC ANH" userId="S::anh213010736@lms.utc.edu.vn::be77e6b9-1562-483b-bd85-23f871da9bd0" providerId="AD" clId="Web-{7236A52E-2383-329F-CD9A-E33077ED48C0}" dt="2025-06-17T02:29:57.253" v="742"/>
          <ac:picMkLst>
            <pc:docMk/>
            <pc:sldMk cId="1774480613" sldId="272"/>
            <ac:picMk id="17" creationId="{6D9C2FB8-84F5-40E0-B7ED-BE37934FC199}"/>
          </ac:picMkLst>
        </pc:picChg>
      </pc:sldChg>
      <pc:sldChg chg="modSp">
        <pc:chgData name="NGUYỄN ĐỨC ANH" userId="S::anh213010736@lms.utc.edu.vn::be77e6b9-1562-483b-bd85-23f871da9bd0" providerId="AD" clId="Web-{7236A52E-2383-329F-CD9A-E33077ED48C0}" dt="2025-06-17T02:33:11.930" v="767"/>
        <pc:sldMkLst>
          <pc:docMk/>
          <pc:sldMk cId="3664304701" sldId="273"/>
        </pc:sldMkLst>
        <pc:graphicFrameChg chg="modGraphic">
          <ac:chgData name="NGUYỄN ĐỨC ANH" userId="S::anh213010736@lms.utc.edu.vn::be77e6b9-1562-483b-bd85-23f871da9bd0" providerId="AD" clId="Web-{7236A52E-2383-329F-CD9A-E33077ED48C0}" dt="2025-06-17T02:33:11.930" v="767"/>
          <ac:graphicFrameMkLst>
            <pc:docMk/>
            <pc:sldMk cId="3664304701" sldId="273"/>
            <ac:graphicFrameMk id="3" creationId="{7E08952C-0B6C-AE0F-1E54-30AAA1180F1D}"/>
          </ac:graphicFrameMkLst>
        </pc:graphicFrameChg>
      </pc:sldChg>
      <pc:sldChg chg="delSp modSp del">
        <pc:chgData name="NGUYỄN ĐỨC ANH" userId="S::anh213010736@lms.utc.edu.vn::be77e6b9-1562-483b-bd85-23f871da9bd0" providerId="AD" clId="Web-{7236A52E-2383-329F-CD9A-E33077ED48C0}" dt="2025-06-17T02:36:09.950" v="811"/>
        <pc:sldMkLst>
          <pc:docMk/>
          <pc:sldMk cId="1582384523" sldId="274"/>
        </pc:sldMkLst>
        <pc:spChg chg="mod">
          <ac:chgData name="NGUYỄN ĐỨC ANH" userId="S::anh213010736@lms.utc.edu.vn::be77e6b9-1562-483b-bd85-23f871da9bd0" providerId="AD" clId="Web-{7236A52E-2383-329F-CD9A-E33077ED48C0}" dt="2025-06-17T02:35:37.543" v="794" actId="20577"/>
          <ac:spMkLst>
            <pc:docMk/>
            <pc:sldMk cId="1582384523" sldId="274"/>
            <ac:spMk id="6" creationId="{03FEBEAB-209D-53C8-8C2B-A4645E4761A5}"/>
          </ac:spMkLst>
        </pc:spChg>
        <pc:spChg chg="del mod">
          <ac:chgData name="NGUYỄN ĐỨC ANH" userId="S::anh213010736@lms.utc.edu.vn::be77e6b9-1562-483b-bd85-23f871da9bd0" providerId="AD" clId="Web-{7236A52E-2383-329F-CD9A-E33077ED48C0}" dt="2025-06-17T02:35:18.714" v="770"/>
          <ac:spMkLst>
            <pc:docMk/>
            <pc:sldMk cId="1582384523" sldId="274"/>
            <ac:spMk id="13" creationId="{9FFF9846-2E50-8147-3DBD-F71590B2E892}"/>
          </ac:spMkLst>
        </pc:spChg>
      </pc:sldChg>
      <pc:sldChg chg="modSp modNotes">
        <pc:chgData name="NGUYỄN ĐỨC ANH" userId="S::anh213010736@lms.utc.edu.vn::be77e6b9-1562-483b-bd85-23f871da9bd0" providerId="AD" clId="Web-{7236A52E-2383-329F-CD9A-E33077ED48C0}" dt="2025-06-17T02:35:48.653" v="800" actId="20577"/>
        <pc:sldMkLst>
          <pc:docMk/>
          <pc:sldMk cId="2024807231" sldId="275"/>
        </pc:sldMkLst>
        <pc:spChg chg="mod">
          <ac:chgData name="NGUYỄN ĐỨC ANH" userId="S::anh213010736@lms.utc.edu.vn::be77e6b9-1562-483b-bd85-23f871da9bd0" providerId="AD" clId="Web-{7236A52E-2383-329F-CD9A-E33077ED48C0}" dt="2025-06-17T02:35:48.653" v="800" actId="20577"/>
          <ac:spMkLst>
            <pc:docMk/>
            <pc:sldMk cId="2024807231" sldId="275"/>
            <ac:spMk id="6" creationId="{BE787E86-E7FF-86B9-ED46-3F17B4198B84}"/>
          </ac:spMkLst>
        </pc:spChg>
      </pc:sldChg>
      <pc:sldChg chg="modSp">
        <pc:chgData name="NGUYỄN ĐỨC ANH" userId="S::anh213010736@lms.utc.edu.vn::be77e6b9-1562-483b-bd85-23f871da9bd0" providerId="AD" clId="Web-{7236A52E-2383-329F-CD9A-E33077ED48C0}" dt="2025-06-17T02:35:53.450" v="803" actId="20577"/>
        <pc:sldMkLst>
          <pc:docMk/>
          <pc:sldMk cId="561821044" sldId="276"/>
        </pc:sldMkLst>
        <pc:spChg chg="mod">
          <ac:chgData name="NGUYỄN ĐỨC ANH" userId="S::anh213010736@lms.utc.edu.vn::be77e6b9-1562-483b-bd85-23f871da9bd0" providerId="AD" clId="Web-{7236A52E-2383-329F-CD9A-E33077ED48C0}" dt="2025-06-17T02:35:53.450" v="803" actId="20577"/>
          <ac:spMkLst>
            <pc:docMk/>
            <pc:sldMk cId="561821044" sldId="276"/>
            <ac:spMk id="6" creationId="{463B5533-A396-4F2F-7E1D-84FB45D7AE12}"/>
          </ac:spMkLst>
        </pc:spChg>
      </pc:sldChg>
      <pc:sldChg chg="modSp">
        <pc:chgData name="NGUYỄN ĐỨC ANH" userId="S::anh213010736@lms.utc.edu.vn::be77e6b9-1562-483b-bd85-23f871da9bd0" providerId="AD" clId="Web-{7236A52E-2383-329F-CD9A-E33077ED48C0}" dt="2025-06-17T02:36:02.309" v="810" actId="20577"/>
        <pc:sldMkLst>
          <pc:docMk/>
          <pc:sldMk cId="300134454" sldId="277"/>
        </pc:sldMkLst>
        <pc:spChg chg="mod">
          <ac:chgData name="NGUYỄN ĐỨC ANH" userId="S::anh213010736@lms.utc.edu.vn::be77e6b9-1562-483b-bd85-23f871da9bd0" providerId="AD" clId="Web-{7236A52E-2383-329F-CD9A-E33077ED48C0}" dt="2025-06-17T02:36:02.309" v="810" actId="20577"/>
          <ac:spMkLst>
            <pc:docMk/>
            <pc:sldMk cId="300134454" sldId="277"/>
            <ac:spMk id="6" creationId="{40535CDA-C1C5-CF76-5184-AE03264AB00E}"/>
          </ac:spMkLst>
        </pc:spChg>
      </pc:sldChg>
      <pc:sldChg chg="modSp">
        <pc:chgData name="NGUYỄN ĐỨC ANH" userId="S::anh213010736@lms.utc.edu.vn::be77e6b9-1562-483b-bd85-23f871da9bd0" providerId="AD" clId="Web-{7236A52E-2383-329F-CD9A-E33077ED48C0}" dt="2025-06-17T02:12:36.960" v="557" actId="14100"/>
        <pc:sldMkLst>
          <pc:docMk/>
          <pc:sldMk cId="123155215" sldId="280"/>
        </pc:sldMkLst>
        <pc:picChg chg="mod">
          <ac:chgData name="NGUYỄN ĐỨC ANH" userId="S::anh213010736@lms.utc.edu.vn::be77e6b9-1562-483b-bd85-23f871da9bd0" providerId="AD" clId="Web-{7236A52E-2383-329F-CD9A-E33077ED48C0}" dt="2025-06-17T02:12:36.960" v="557" actId="14100"/>
          <ac:picMkLst>
            <pc:docMk/>
            <pc:sldMk cId="123155215" sldId="280"/>
            <ac:picMk id="13" creationId="{41096755-EA7B-20C3-FE94-8F73DCDD972A}"/>
          </ac:picMkLst>
        </pc:picChg>
      </pc:sldChg>
      <pc:sldChg chg="addSp modSp modNotes">
        <pc:chgData name="NGUYỄN ĐỨC ANH" userId="S::anh213010736@lms.utc.edu.vn::be77e6b9-1562-483b-bd85-23f871da9bd0" providerId="AD" clId="Web-{7236A52E-2383-329F-CD9A-E33077ED48C0}" dt="2025-06-17T01:53:37.945" v="289"/>
        <pc:sldMkLst>
          <pc:docMk/>
          <pc:sldMk cId="2525978835" sldId="282"/>
        </pc:sldMkLst>
        <pc:spChg chg="mod">
          <ac:chgData name="NGUYỄN ĐỨC ANH" userId="S::anh213010736@lms.utc.edu.vn::be77e6b9-1562-483b-bd85-23f871da9bd0" providerId="AD" clId="Web-{7236A52E-2383-329F-CD9A-E33077ED48C0}" dt="2025-06-17T01:44:32.555" v="73" actId="14100"/>
          <ac:spMkLst>
            <pc:docMk/>
            <pc:sldMk cId="2525978835" sldId="282"/>
            <ac:spMk id="5" creationId="{2E30C990-E25D-89F7-2C9A-9CA391A46583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1:46:29.277" v="125" actId="20577"/>
          <ac:spMkLst>
            <pc:docMk/>
            <pc:sldMk cId="2525978835" sldId="282"/>
            <ac:spMk id="6" creationId="{7D1821FB-D8F7-3E04-3EC0-02F6304FB8F8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1:51:08.082" v="259" actId="20577"/>
          <ac:spMkLst>
            <pc:docMk/>
            <pc:sldMk cId="2525978835" sldId="282"/>
            <ac:spMk id="7" creationId="{63C552B4-1C51-4F40-B07C-D8AB6D3971EF}"/>
          </ac:spMkLst>
        </pc:spChg>
        <pc:spChg chg="mod">
          <ac:chgData name="NGUYỄN ĐỨC ANH" userId="S::anh213010736@lms.utc.edu.vn::be77e6b9-1562-483b-bd85-23f871da9bd0" providerId="AD" clId="Web-{7236A52E-2383-329F-CD9A-E33077ED48C0}" dt="2025-06-17T01:44:37.477" v="74" actId="1076"/>
          <ac:spMkLst>
            <pc:docMk/>
            <pc:sldMk cId="2525978835" sldId="282"/>
            <ac:spMk id="18" creationId="{FC920BC7-4803-DF61-3A7F-C921AE8157CD}"/>
          </ac:spMkLst>
        </pc:spChg>
        <pc:spChg chg="mod">
          <ac:chgData name="NGUYỄN ĐỨC ANH" userId="S::anh213010736@lms.utc.edu.vn::be77e6b9-1562-483b-bd85-23f871da9bd0" providerId="AD" clId="Web-{7236A52E-2383-329F-CD9A-E33077ED48C0}" dt="2025-06-17T01:44:43.649" v="75" actId="1076"/>
          <ac:spMkLst>
            <pc:docMk/>
            <pc:sldMk cId="2525978835" sldId="282"/>
            <ac:spMk id="20" creationId="{DC449C62-FD68-3A86-F9D4-B7C353568908}"/>
          </ac:spMkLst>
        </pc:spChg>
        <pc:picChg chg="add mod">
          <ac:chgData name="NGUYỄN ĐỨC ANH" userId="S::anh213010736@lms.utc.edu.vn::be77e6b9-1562-483b-bd85-23f871da9bd0" providerId="AD" clId="Web-{7236A52E-2383-329F-CD9A-E33077ED48C0}" dt="2025-06-17T01:46:49.668" v="127"/>
          <ac:picMkLst>
            <pc:docMk/>
            <pc:sldMk cId="2525978835" sldId="282"/>
            <ac:picMk id="3" creationId="{F1513DD4-A523-04A4-2BDC-D946F2949C69}"/>
          </ac:picMkLst>
        </pc:picChg>
        <pc:picChg chg="add mod">
          <ac:chgData name="NGUYỄN ĐỨC ANH" userId="S::anh213010736@lms.utc.edu.vn::be77e6b9-1562-483b-bd85-23f871da9bd0" providerId="AD" clId="Web-{7236A52E-2383-329F-CD9A-E33077ED48C0}" dt="2025-06-17T01:51:16.644" v="261"/>
          <ac:picMkLst>
            <pc:docMk/>
            <pc:sldMk cId="2525978835" sldId="282"/>
            <ac:picMk id="8" creationId="{DB4425BE-8B82-AE2F-AC55-29AF5F6054F7}"/>
          </ac:picMkLst>
        </pc:picChg>
        <pc:picChg chg="add mod">
          <ac:chgData name="NGUYỄN ĐỨC ANH" userId="S::anh213010736@lms.utc.edu.vn::be77e6b9-1562-483b-bd85-23f871da9bd0" providerId="AD" clId="Web-{7236A52E-2383-329F-CD9A-E33077ED48C0}" dt="2025-06-17T01:52:29.318" v="263" actId="1076"/>
          <ac:picMkLst>
            <pc:docMk/>
            <pc:sldMk cId="2525978835" sldId="282"/>
            <ac:picMk id="9" creationId="{EC4EE82C-28CF-BE0A-593E-FB6A46FD4B04}"/>
          </ac:picMkLst>
        </pc:picChg>
      </pc:sldChg>
      <pc:sldChg chg="modSp modNotes">
        <pc:chgData name="NGUYỄN ĐỨC ANH" userId="S::anh213010736@lms.utc.edu.vn::be77e6b9-1562-483b-bd85-23f871da9bd0" providerId="AD" clId="Web-{7236A52E-2383-329F-CD9A-E33077ED48C0}" dt="2025-06-17T01:43:45.742" v="49"/>
        <pc:sldMkLst>
          <pc:docMk/>
          <pc:sldMk cId="1441975107" sldId="283"/>
        </pc:sldMkLst>
        <pc:spChg chg="mod">
          <ac:chgData name="NGUYỄN ĐỨC ANH" userId="S::anh213010736@lms.utc.edu.vn::be77e6b9-1562-483b-bd85-23f871da9bd0" providerId="AD" clId="Web-{7236A52E-2383-329F-CD9A-E33077ED48C0}" dt="2025-06-17T01:37:59.951" v="1" actId="20577"/>
          <ac:spMkLst>
            <pc:docMk/>
            <pc:sldMk cId="1441975107" sldId="283"/>
            <ac:spMk id="7" creationId="{926912F9-6A98-C1F5-7DFB-AA4CEEF07369}"/>
          </ac:spMkLst>
        </pc:spChg>
        <pc:spChg chg="mod">
          <ac:chgData name="NGUYỄN ĐỨC ANH" userId="S::anh213010736@lms.utc.edu.vn::be77e6b9-1562-483b-bd85-23f871da9bd0" providerId="AD" clId="Web-{7236A52E-2383-329F-CD9A-E33077ED48C0}" dt="2025-06-17T01:38:20.280" v="4" actId="1076"/>
          <ac:spMkLst>
            <pc:docMk/>
            <pc:sldMk cId="1441975107" sldId="283"/>
            <ac:spMk id="18" creationId="{278467EE-A1C6-58C9-3F12-1E10799C75CD}"/>
          </ac:spMkLst>
        </pc:spChg>
        <pc:spChg chg="mod">
          <ac:chgData name="NGUYỄN ĐỨC ANH" userId="S::anh213010736@lms.utc.edu.vn::be77e6b9-1562-483b-bd85-23f871da9bd0" providerId="AD" clId="Web-{7236A52E-2383-329F-CD9A-E33077ED48C0}" dt="2025-06-17T01:38:24.639" v="5" actId="1076"/>
          <ac:spMkLst>
            <pc:docMk/>
            <pc:sldMk cId="1441975107" sldId="283"/>
            <ac:spMk id="19" creationId="{FB7E0CC6-85FC-8B59-4886-62B498EE2262}"/>
          </ac:spMkLst>
        </pc:spChg>
        <pc:picChg chg="mod">
          <ac:chgData name="NGUYỄN ĐỨC ANH" userId="S::anh213010736@lms.utc.edu.vn::be77e6b9-1562-483b-bd85-23f871da9bd0" providerId="AD" clId="Web-{7236A52E-2383-329F-CD9A-E33077ED48C0}" dt="2025-06-17T01:38:28.842" v="6" actId="1076"/>
          <ac:picMkLst>
            <pc:docMk/>
            <pc:sldMk cId="1441975107" sldId="283"/>
            <ac:picMk id="20" creationId="{2DDBE269-4F69-AB69-15EF-22FE956BC9EE}"/>
          </ac:picMkLst>
        </pc:picChg>
      </pc:sldChg>
      <pc:sldChg chg="addSp delSp modSp add replId modNotes">
        <pc:chgData name="NGUYỄN ĐỨC ANH" userId="S::anh213010736@lms.utc.edu.vn::be77e6b9-1562-483b-bd85-23f871da9bd0" providerId="AD" clId="Web-{7236A52E-2383-329F-CD9A-E33077ED48C0}" dt="2025-06-17T02:12:27.366" v="556"/>
        <pc:sldMkLst>
          <pc:docMk/>
          <pc:sldMk cId="2654742720" sldId="284"/>
        </pc:sldMkLst>
        <pc:spChg chg="del">
          <ac:chgData name="NGUYỄN ĐỨC ANH" userId="S::anh213010736@lms.utc.edu.vn::be77e6b9-1562-483b-bd85-23f871da9bd0" providerId="AD" clId="Web-{7236A52E-2383-329F-CD9A-E33077ED48C0}" dt="2025-06-17T01:56:17.262" v="358"/>
          <ac:spMkLst>
            <pc:docMk/>
            <pc:sldMk cId="2654742720" sldId="284"/>
            <ac:spMk id="6" creationId="{C924ABCF-EE83-E2D7-C843-3582568977D3}"/>
          </ac:spMkLst>
        </pc:spChg>
        <pc:spChg chg="del">
          <ac:chgData name="NGUYỄN ĐỨC ANH" userId="S::anh213010736@lms.utc.edu.vn::be77e6b9-1562-483b-bd85-23f871da9bd0" providerId="AD" clId="Web-{7236A52E-2383-329F-CD9A-E33077ED48C0}" dt="2025-06-17T01:56:17.262" v="357"/>
          <ac:spMkLst>
            <pc:docMk/>
            <pc:sldMk cId="2654742720" sldId="284"/>
            <ac:spMk id="7" creationId="{0B9796C9-FFE7-39CD-718A-D5F9B9DB90AF}"/>
          </ac:spMkLst>
        </pc:spChg>
        <pc:spChg chg="mod">
          <ac:chgData name="NGUYỄN ĐỨC ANH" userId="S::anh213010736@lms.utc.edu.vn::be77e6b9-1562-483b-bd85-23f871da9bd0" providerId="AD" clId="Web-{7236A52E-2383-329F-CD9A-E33077ED48C0}" dt="2025-06-17T01:56:09.840" v="355" actId="20577"/>
          <ac:spMkLst>
            <pc:docMk/>
            <pc:sldMk cId="2654742720" sldId="284"/>
            <ac:spMk id="18" creationId="{104C4AFD-7468-EC32-9798-25E65DF0069B}"/>
          </ac:spMkLst>
        </pc:spChg>
        <pc:spChg chg="del mod">
          <ac:chgData name="NGUYỄN ĐỨC ANH" userId="S::anh213010736@lms.utc.edu.vn::be77e6b9-1562-483b-bd85-23f871da9bd0" providerId="AD" clId="Web-{7236A52E-2383-329F-CD9A-E33077ED48C0}" dt="2025-06-17T02:02:23.740" v="367"/>
          <ac:spMkLst>
            <pc:docMk/>
            <pc:sldMk cId="2654742720" sldId="284"/>
            <ac:spMk id="20" creationId="{33CA38B7-D622-21D4-A62E-CF8AF3E92154}"/>
          </ac:spMkLst>
        </pc:spChg>
        <pc:picChg chg="del">
          <ac:chgData name="NGUYỄN ĐỨC ANH" userId="S::anh213010736@lms.utc.edu.vn::be77e6b9-1562-483b-bd85-23f871da9bd0" providerId="AD" clId="Web-{7236A52E-2383-329F-CD9A-E33077ED48C0}" dt="2025-06-17T01:56:17.262" v="359"/>
          <ac:picMkLst>
            <pc:docMk/>
            <pc:sldMk cId="2654742720" sldId="284"/>
            <ac:picMk id="3" creationId="{96FF8F55-A0D0-8ADE-0E08-71A1C56378B1}"/>
          </ac:picMkLst>
        </pc:picChg>
        <pc:picChg chg="del">
          <ac:chgData name="NGUYỄN ĐỨC ANH" userId="S::anh213010736@lms.utc.edu.vn::be77e6b9-1562-483b-bd85-23f871da9bd0" providerId="AD" clId="Web-{7236A52E-2383-329F-CD9A-E33077ED48C0}" dt="2025-06-17T01:56:17.262" v="356"/>
          <ac:picMkLst>
            <pc:docMk/>
            <pc:sldMk cId="2654742720" sldId="284"/>
            <ac:picMk id="8" creationId="{743830E7-08E4-A10D-37EA-143E7E931CF0}"/>
          </ac:picMkLst>
        </pc:picChg>
        <pc:picChg chg="del">
          <ac:chgData name="NGUYỄN ĐỨC ANH" userId="S::anh213010736@lms.utc.edu.vn::be77e6b9-1562-483b-bd85-23f871da9bd0" providerId="AD" clId="Web-{7236A52E-2383-329F-CD9A-E33077ED48C0}" dt="2025-06-17T01:56:18.482" v="360"/>
          <ac:picMkLst>
            <pc:docMk/>
            <pc:sldMk cId="2654742720" sldId="284"/>
            <ac:picMk id="9" creationId="{9D208437-F85D-0809-BF74-D6B49A78E523}"/>
          </ac:picMkLst>
        </pc:picChg>
        <pc:picChg chg="add mod">
          <ac:chgData name="NGUYỄN ĐỨC ANH" userId="S::anh213010736@lms.utc.edu.vn::be77e6b9-1562-483b-bd85-23f871da9bd0" providerId="AD" clId="Web-{7236A52E-2383-329F-CD9A-E33077ED48C0}" dt="2025-06-17T02:02:30.287" v="369" actId="1076"/>
          <ac:picMkLst>
            <pc:docMk/>
            <pc:sldMk cId="2654742720" sldId="284"/>
            <ac:picMk id="10" creationId="{9BB9903E-6787-A8AF-85B0-D4B213611C0D}"/>
          </ac:picMkLst>
        </pc:picChg>
      </pc:sldChg>
      <pc:sldChg chg="add del ord replId">
        <pc:chgData name="NGUYỄN ĐỨC ANH" userId="S::anh213010736@lms.utc.edu.vn::be77e6b9-1562-483b-bd85-23f871da9bd0" providerId="AD" clId="Web-{7236A52E-2383-329F-CD9A-E33077ED48C0}" dt="2025-06-17T01:54:02.977" v="292"/>
        <pc:sldMkLst>
          <pc:docMk/>
          <pc:sldMk cId="4070648265" sldId="284"/>
        </pc:sldMkLst>
      </pc:sldChg>
      <pc:sldChg chg="addSp delSp modSp add ord replId modNotes">
        <pc:chgData name="NGUYỄN ĐỨC ANH" userId="S::anh213010736@lms.utc.edu.vn::be77e6b9-1562-483b-bd85-23f871da9bd0" providerId="AD" clId="Web-{7236A52E-2383-329F-CD9A-E33077ED48C0}" dt="2025-06-17T02:50:32.504" v="927"/>
        <pc:sldMkLst>
          <pc:docMk/>
          <pc:sldMk cId="2103856084" sldId="285"/>
        </pc:sldMkLst>
        <pc:spChg chg="mod">
          <ac:chgData name="NGUYỄN ĐỨC ANH" userId="S::anh213010736@lms.utc.edu.vn::be77e6b9-1562-483b-bd85-23f871da9bd0" providerId="AD" clId="Web-{7236A52E-2383-329F-CD9A-E33077ED48C0}" dt="2025-06-17T02:13:40.774" v="567" actId="20577"/>
          <ac:spMkLst>
            <pc:docMk/>
            <pc:sldMk cId="2103856084" sldId="285"/>
            <ac:spMk id="2" creationId="{99F733C4-E385-26B7-2914-77C802AF92FB}"/>
          </ac:spMkLst>
        </pc:spChg>
        <pc:spChg chg="mod">
          <ac:chgData name="NGUYỄN ĐỨC ANH" userId="S::anh213010736@lms.utc.edu.vn::be77e6b9-1562-483b-bd85-23f871da9bd0" providerId="AD" clId="Web-{7236A52E-2383-329F-CD9A-E33077ED48C0}" dt="2025-06-17T02:15:17.011" v="577" actId="20577"/>
          <ac:spMkLst>
            <pc:docMk/>
            <pc:sldMk cId="2103856084" sldId="285"/>
            <ac:spMk id="5" creationId="{C515375F-BDA1-11E6-0021-1BE6995E1827}"/>
          </ac:spMkLst>
        </pc:spChg>
        <pc:spChg chg="add del mod">
          <ac:chgData name="NGUYỄN ĐỨC ANH" userId="S::anh213010736@lms.utc.edu.vn::be77e6b9-1562-483b-bd85-23f871da9bd0" providerId="AD" clId="Web-{7236A52E-2383-329F-CD9A-E33077ED48C0}" dt="2025-06-17T02:16:04.262" v="587"/>
          <ac:spMkLst>
            <pc:docMk/>
            <pc:sldMk cId="2103856084" sldId="285"/>
            <ac:spMk id="6" creationId="{E0301B43-E53E-ED9C-B98E-6B198FE3DAAD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16:24.419" v="595" actId="20577"/>
          <ac:spMkLst>
            <pc:docMk/>
            <pc:sldMk cId="2103856084" sldId="285"/>
            <ac:spMk id="8" creationId="{FB570274-0A2F-30C6-CB18-B6A7227B0D71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23:27.508" v="709" actId="1076"/>
          <ac:spMkLst>
            <pc:docMk/>
            <pc:sldMk cId="2103856084" sldId="285"/>
            <ac:spMk id="9" creationId="{0FBE759A-5CBF-B2FB-6F0E-467B74AC23CB}"/>
          </ac:spMkLst>
        </pc:spChg>
        <pc:spChg chg="add del mod">
          <ac:chgData name="NGUYỄN ĐỨC ANH" userId="S::anh213010736@lms.utc.edu.vn::be77e6b9-1562-483b-bd85-23f871da9bd0" providerId="AD" clId="Web-{7236A52E-2383-329F-CD9A-E33077ED48C0}" dt="2025-06-17T02:17:58.656" v="616"/>
          <ac:spMkLst>
            <pc:docMk/>
            <pc:sldMk cId="2103856084" sldId="285"/>
            <ac:spMk id="11" creationId="{94245655-CB50-FD45-4F59-CFD034C1A751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23:20.727" v="707" actId="1076"/>
          <ac:spMkLst>
            <pc:docMk/>
            <pc:sldMk cId="2103856084" sldId="285"/>
            <ac:spMk id="12" creationId="{6D317F14-23FE-C0E1-6209-4BD1F55D0A2B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23:18.508" v="706" actId="1076"/>
          <ac:spMkLst>
            <pc:docMk/>
            <pc:sldMk cId="2103856084" sldId="285"/>
            <ac:spMk id="13" creationId="{2005C789-9A16-8D6B-4BBE-BDFDB7C64EE3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23:23.118" v="708" actId="1076"/>
          <ac:spMkLst>
            <pc:docMk/>
            <pc:sldMk cId="2103856084" sldId="285"/>
            <ac:spMk id="14" creationId="{D460B55F-577A-4C4E-A932-359F8C803F07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23:16.930" v="705" actId="1076"/>
          <ac:spMkLst>
            <pc:docMk/>
            <pc:sldMk cId="2103856084" sldId="285"/>
            <ac:spMk id="15" creationId="{FBBE9789-9389-CF70-00C3-0045C0B39B04}"/>
          </ac:spMkLst>
        </pc:spChg>
        <pc:spChg chg="del mod">
          <ac:chgData name="NGUYỄN ĐỨC ANH" userId="S::anh213010736@lms.utc.edu.vn::be77e6b9-1562-483b-bd85-23f871da9bd0" providerId="AD" clId="Web-{7236A52E-2383-329F-CD9A-E33077ED48C0}" dt="2025-06-17T02:13:50.493" v="571"/>
          <ac:spMkLst>
            <pc:docMk/>
            <pc:sldMk cId="2103856084" sldId="285"/>
            <ac:spMk id="18" creationId="{E971E079-8804-F6EF-DE50-E58823BF82FC}"/>
          </ac:spMkLst>
        </pc:spChg>
        <pc:picChg chg="del">
          <ac:chgData name="NGUYỄN ĐỨC ANH" userId="S::anh213010736@lms.utc.edu.vn::be77e6b9-1562-483b-bd85-23f871da9bd0" providerId="AD" clId="Web-{7236A52E-2383-329F-CD9A-E33077ED48C0}" dt="2025-06-17T02:13:43.696" v="568"/>
          <ac:picMkLst>
            <pc:docMk/>
            <pc:sldMk cId="2103856084" sldId="285"/>
            <ac:picMk id="10" creationId="{25C30F52-D0CE-0D8E-A896-AD5BAB956D21}"/>
          </ac:picMkLst>
        </pc:picChg>
      </pc:sldChg>
      <pc:sldChg chg="add del replId">
        <pc:chgData name="NGUYỄN ĐỨC ANH" userId="S::anh213010736@lms.utc.edu.vn::be77e6b9-1562-483b-bd85-23f871da9bd0" providerId="AD" clId="Web-{7236A52E-2383-329F-CD9A-E33077ED48C0}" dt="2025-06-17T02:15:00.229" v="574"/>
        <pc:sldMkLst>
          <pc:docMk/>
          <pc:sldMk cId="157162976" sldId="286"/>
        </pc:sldMkLst>
      </pc:sldChg>
      <pc:sldChg chg="addSp delSp modSp add replId modNotes">
        <pc:chgData name="NGUYỄN ĐỨC ANH" userId="S::anh213010736@lms.utc.edu.vn::be77e6b9-1562-483b-bd85-23f871da9bd0" providerId="AD" clId="Web-{7236A52E-2383-329F-CD9A-E33077ED48C0}" dt="2025-06-17T02:50:40.582" v="928"/>
        <pc:sldMkLst>
          <pc:docMk/>
          <pc:sldMk cId="1603208018" sldId="286"/>
        </pc:sldMkLst>
        <pc:spChg chg="mod">
          <ac:chgData name="NGUYỄN ĐỨC ANH" userId="S::anh213010736@lms.utc.edu.vn::be77e6b9-1562-483b-bd85-23f871da9bd0" providerId="AD" clId="Web-{7236A52E-2383-329F-CD9A-E33077ED48C0}" dt="2025-06-17T02:41:02.239" v="832" actId="20577"/>
          <ac:spMkLst>
            <pc:docMk/>
            <pc:sldMk cId="1603208018" sldId="286"/>
            <ac:spMk id="5" creationId="{D6FCEC8C-81B6-3E4F-5FE7-1CA4DB36E7C4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49:30.409" v="915" actId="20577"/>
          <ac:spMkLst>
            <pc:docMk/>
            <pc:sldMk cId="1603208018" sldId="286"/>
            <ac:spMk id="6" creationId="{0B1BC4B2-A57B-9FFE-BD6A-5B2D35922FA4}"/>
          </ac:spMkLst>
        </pc:spChg>
        <pc:spChg chg="mod">
          <ac:chgData name="NGUYỄN ĐỨC ANH" userId="S::anh213010736@lms.utc.edu.vn::be77e6b9-1562-483b-bd85-23f871da9bd0" providerId="AD" clId="Web-{7236A52E-2383-329F-CD9A-E33077ED48C0}" dt="2025-06-17T02:43:49.822" v="871" actId="20577"/>
          <ac:spMkLst>
            <pc:docMk/>
            <pc:sldMk cId="1603208018" sldId="286"/>
            <ac:spMk id="8" creationId="{E5A6E68B-0729-FE7E-B79A-944204C59E96}"/>
          </ac:spMkLst>
        </pc:spChg>
        <pc:spChg chg="del">
          <ac:chgData name="NGUYỄN ĐỨC ANH" userId="S::anh213010736@lms.utc.edu.vn::be77e6b9-1562-483b-bd85-23f871da9bd0" providerId="AD" clId="Web-{7236A52E-2383-329F-CD9A-E33077ED48C0}" dt="2025-06-17T02:44:26.682" v="876"/>
          <ac:spMkLst>
            <pc:docMk/>
            <pc:sldMk cId="1603208018" sldId="286"/>
            <ac:spMk id="9" creationId="{5FC33CB6-D667-A39E-B8CC-C28414A7CBBF}"/>
          </ac:spMkLst>
        </pc:spChg>
        <pc:spChg chg="add del mod">
          <ac:chgData name="NGUYỄN ĐỨC ANH" userId="S::anh213010736@lms.utc.edu.vn::be77e6b9-1562-483b-bd85-23f871da9bd0" providerId="AD" clId="Web-{7236A52E-2383-329F-CD9A-E33077ED48C0}" dt="2025-06-17T02:45:46.950" v="893"/>
          <ac:spMkLst>
            <pc:docMk/>
            <pc:sldMk cId="1603208018" sldId="286"/>
            <ac:spMk id="10" creationId="{466381F5-3FB3-8EC7-CA4C-AFFBAC49BBE5}"/>
          </ac:spMkLst>
        </pc:spChg>
        <pc:spChg chg="add del mod">
          <ac:chgData name="NGUYỄN ĐỨC ANH" userId="S::anh213010736@lms.utc.edu.vn::be77e6b9-1562-483b-bd85-23f871da9bd0" providerId="AD" clId="Web-{7236A52E-2383-329F-CD9A-E33077ED48C0}" dt="2025-06-17T02:49:34.893" v="918"/>
          <ac:spMkLst>
            <pc:docMk/>
            <pc:sldMk cId="1603208018" sldId="286"/>
            <ac:spMk id="11" creationId="{30AA1892-B9D2-8231-44E5-38CB2FE38B34}"/>
          </ac:spMkLst>
        </pc:spChg>
        <pc:spChg chg="del">
          <ac:chgData name="NGUYỄN ĐỨC ANH" userId="S::anh213010736@lms.utc.edu.vn::be77e6b9-1562-483b-bd85-23f871da9bd0" providerId="AD" clId="Web-{7236A52E-2383-329F-CD9A-E33077ED48C0}" dt="2025-06-17T02:44:30.838" v="877"/>
          <ac:spMkLst>
            <pc:docMk/>
            <pc:sldMk cId="1603208018" sldId="286"/>
            <ac:spMk id="12" creationId="{2DD99A57-7FA0-C2A0-7905-04C58E83125D}"/>
          </ac:spMkLst>
        </pc:spChg>
        <pc:spChg chg="del">
          <ac:chgData name="NGUYỄN ĐỨC ANH" userId="S::anh213010736@lms.utc.edu.vn::be77e6b9-1562-483b-bd85-23f871da9bd0" providerId="AD" clId="Web-{7236A52E-2383-329F-CD9A-E33077ED48C0}" dt="2025-06-17T02:44:31.448" v="880"/>
          <ac:spMkLst>
            <pc:docMk/>
            <pc:sldMk cId="1603208018" sldId="286"/>
            <ac:spMk id="13" creationId="{DFD4F47B-3E5A-F613-9796-1738570A8997}"/>
          </ac:spMkLst>
        </pc:spChg>
        <pc:spChg chg="del">
          <ac:chgData name="NGUYỄN ĐỨC ANH" userId="S::anh213010736@lms.utc.edu.vn::be77e6b9-1562-483b-bd85-23f871da9bd0" providerId="AD" clId="Web-{7236A52E-2383-329F-CD9A-E33077ED48C0}" dt="2025-06-17T02:44:31.135" v="878"/>
          <ac:spMkLst>
            <pc:docMk/>
            <pc:sldMk cId="1603208018" sldId="286"/>
            <ac:spMk id="14" creationId="{B559FC7A-35CB-E630-50D4-5A750B0D5060}"/>
          </ac:spMkLst>
        </pc:spChg>
        <pc:spChg chg="del">
          <ac:chgData name="NGUYỄN ĐỨC ANH" userId="S::anh213010736@lms.utc.edu.vn::be77e6b9-1562-483b-bd85-23f871da9bd0" providerId="AD" clId="Web-{7236A52E-2383-329F-CD9A-E33077ED48C0}" dt="2025-06-17T02:44:31.198" v="879"/>
          <ac:spMkLst>
            <pc:docMk/>
            <pc:sldMk cId="1603208018" sldId="286"/>
            <ac:spMk id="15" creationId="{A75920B4-0F5B-C186-7D46-4516F937F16B}"/>
          </ac:spMkLst>
        </pc:spChg>
        <pc:spChg chg="add del mod">
          <ac:chgData name="NGUYỄN ĐỨC ANH" userId="S::anh213010736@lms.utc.edu.vn::be77e6b9-1562-483b-bd85-23f871da9bd0" providerId="AD" clId="Web-{7236A52E-2383-329F-CD9A-E33077ED48C0}" dt="2025-06-17T02:49:32.878" v="916"/>
          <ac:spMkLst>
            <pc:docMk/>
            <pc:sldMk cId="1603208018" sldId="286"/>
            <ac:spMk id="16" creationId="{5794C641-1277-E4A9-7565-FB36C2B0DF36}"/>
          </ac:spMkLst>
        </pc:spChg>
        <pc:spChg chg="add del mod">
          <ac:chgData name="NGUYỄN ĐỨC ANH" userId="S::anh213010736@lms.utc.edu.vn::be77e6b9-1562-483b-bd85-23f871da9bd0" providerId="AD" clId="Web-{7236A52E-2383-329F-CD9A-E33077ED48C0}" dt="2025-06-17T02:49:34.846" v="917"/>
          <ac:spMkLst>
            <pc:docMk/>
            <pc:sldMk cId="1603208018" sldId="286"/>
            <ac:spMk id="17" creationId="{55FFBD00-E67A-073A-916F-831C56895BC5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50:02.081" v="925" actId="1076"/>
          <ac:spMkLst>
            <pc:docMk/>
            <pc:sldMk cId="1603208018" sldId="286"/>
            <ac:spMk id="18" creationId="{4B601578-0079-4F31-5BB4-5F362572414B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49:50.881" v="922" actId="1076"/>
          <ac:spMkLst>
            <pc:docMk/>
            <pc:sldMk cId="1603208018" sldId="286"/>
            <ac:spMk id="19" creationId="{27321FF8-AD0B-7CCB-6FA1-0AF762523E2D}"/>
          </ac:spMkLst>
        </pc:spChg>
        <pc:spChg chg="add mod">
          <ac:chgData name="NGUYỄN ĐỨC ANH" userId="S::anh213010736@lms.utc.edu.vn::be77e6b9-1562-483b-bd85-23f871da9bd0" providerId="AD" clId="Web-{7236A52E-2383-329F-CD9A-E33077ED48C0}" dt="2025-06-17T02:49:58.722" v="924" actId="1076"/>
          <ac:spMkLst>
            <pc:docMk/>
            <pc:sldMk cId="1603208018" sldId="286"/>
            <ac:spMk id="20" creationId="{8D003EA0-52CE-5D37-E5E9-569C64A18F2F}"/>
          </ac:spMkLst>
        </pc:spChg>
        <pc:picChg chg="add mod">
          <ac:chgData name="NGUYỄN ĐỨC ANH" userId="S::anh213010736@lms.utc.edu.vn::be77e6b9-1562-483b-bd85-23f871da9bd0" providerId="AD" clId="Web-{7236A52E-2383-329F-CD9A-E33077ED48C0}" dt="2025-06-17T02:44:14.650" v="875"/>
          <ac:picMkLst>
            <pc:docMk/>
            <pc:sldMk cId="1603208018" sldId="286"/>
            <ac:picMk id="3" creationId="{3F84C333-18D5-7D95-5E35-C7F8E9D7F10E}"/>
          </ac:picMkLst>
        </pc:picChg>
        <pc:picChg chg="add del mod">
          <ac:chgData name="NGUYỄN ĐỨC ANH" userId="S::anh213010736@lms.utc.edu.vn::be77e6b9-1562-483b-bd85-23f871da9bd0" providerId="AD" clId="Web-{7236A52E-2383-329F-CD9A-E33077ED48C0}" dt="2025-06-17T02:45:24.308" v="887"/>
          <ac:picMkLst>
            <pc:docMk/>
            <pc:sldMk cId="1603208018" sldId="286"/>
            <ac:picMk id="7" creationId="{A40E2DF0-08AF-BE46-5D35-15099809E15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353C97F-6D07-E3B2-9BC7-1B78C089C2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13D79-3DB7-82B0-3B52-F2BE26690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25B17ED7-87B3-423D-8629-756F96D47C50}" type="datetimeFigureOut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F32D1-005D-649D-7DF9-8FC6B58007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34DD1-0239-486B-1C37-00FB8850F3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260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631C4D-2135-4597-9CE2-786D227D1A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846E4B-6AFF-3170-A947-F0173E35F3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F092D6-F42C-F1BD-194E-BCAB714DA71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wrap="square" lIns="90750" tIns="45376" rIns="90750" bIns="4537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13850426-44BE-40B4-A3D8-A1785D1D0FFE}" type="datetimeFigureOut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E31ED66-78B1-8EAD-F400-DD70E8A80C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0" tIns="45376" rIns="90750" bIns="4537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AD13C02-1D7C-73EA-4736-AFF9C8E7B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0750" tIns="45376" rIns="90750" bIns="4537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A3581-CF64-3D71-3B0C-46F6AF5DE7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49E74-B768-F9A5-76E1-B3C8E2410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wrap="square" lIns="90750" tIns="45376" rIns="90750" bIns="4537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B2235C3-A728-48ED-8AAD-A8C43CA60C4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chào</a:t>
            </a:r>
            <a:r>
              <a:rPr lang="en-US" baseline="0" dirty="0"/>
              <a:t> </a:t>
            </a:r>
            <a:r>
              <a:rPr lang="en-US" baseline="0" dirty="0" err="1"/>
              <a:t>thầy</a:t>
            </a:r>
            <a:r>
              <a:rPr lang="en-US" baseline="0" dirty="0"/>
              <a:t> </a:t>
            </a:r>
            <a:r>
              <a:rPr lang="en-US" baseline="0" dirty="0" err="1"/>
              <a:t>cô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hộp</a:t>
            </a:r>
            <a:r>
              <a:rPr lang="en-US" baseline="0" dirty="0"/>
              <a:t> </a:t>
            </a:r>
            <a:r>
              <a:rPr lang="en-US" baseline="0" dirty="0" err="1"/>
              <a:t>đồng</a:t>
            </a:r>
            <a:r>
              <a:rPr lang="en-US" baseline="0" dirty="0"/>
              <a:t> </a:t>
            </a:r>
            <a:r>
              <a:rPr lang="en-US" baseline="0" dirty="0" err="1"/>
              <a:t>bảo</a:t>
            </a:r>
            <a:r>
              <a:rPr lang="en-US" baseline="0" dirty="0"/>
              <a:t> </a:t>
            </a:r>
            <a:r>
              <a:rPr lang="en-US" baseline="0" dirty="0" err="1"/>
              <a:t>vệ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án</a:t>
            </a:r>
            <a:r>
              <a:rPr lang="en-US" baseline="0" dirty="0"/>
              <a:t> </a:t>
            </a:r>
            <a:r>
              <a:rPr lang="en-US" baseline="0" dirty="0" err="1"/>
              <a:t>tốt</a:t>
            </a:r>
            <a:r>
              <a:rPr lang="en-US" baseline="0" dirty="0"/>
              <a:t> </a:t>
            </a:r>
            <a:r>
              <a:rPr lang="en-US" baseline="0" dirty="0" err="1"/>
              <a:t>nghiệp</a:t>
            </a:r>
            <a:r>
              <a:rPr lang="en-US" baseline="0" dirty="0"/>
              <a:t> 2025 </a:t>
            </a:r>
            <a:r>
              <a:rPr lang="en-US" baseline="0" dirty="0" err="1"/>
              <a:t>ngan</a:t>
            </a:r>
            <a:r>
              <a:rPr lang="en-US" baseline="0" dirty="0"/>
              <a:t> ạ.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nguyễn</a:t>
            </a:r>
            <a:r>
              <a:rPr lang="en-US" baseline="0" dirty="0"/>
              <a:t> </a:t>
            </a:r>
            <a:r>
              <a:rPr lang="en-US" baseline="0" dirty="0" err="1"/>
              <a:t>đức</a:t>
            </a:r>
            <a:r>
              <a:rPr lang="en-US" baseline="0" dirty="0"/>
              <a:t> </a:t>
            </a:r>
            <a:r>
              <a:rPr lang="en-US" baseline="0" dirty="0" err="1"/>
              <a:t>anh</a:t>
            </a:r>
            <a:r>
              <a:rPr lang="en-US" baseline="0" dirty="0"/>
              <a:t> </a:t>
            </a:r>
            <a:r>
              <a:rPr lang="en-US" baseline="0" dirty="0" err="1"/>
              <a:t>hôm</a:t>
            </a:r>
            <a:r>
              <a:rPr lang="en-US" baseline="0" dirty="0"/>
              <a:t> nay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bày</a:t>
            </a:r>
            <a:r>
              <a:rPr lang="en-US" baseline="0" dirty="0"/>
              <a:t> </a:t>
            </a:r>
            <a:r>
              <a:rPr lang="en-US" baseline="0" dirty="0" err="1"/>
              <a:t>ứng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mô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</a:t>
            </a:r>
            <a:r>
              <a:rPr lang="en-US" baseline="0" dirty="0" err="1"/>
              <a:t>arima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prophet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dự</a:t>
            </a:r>
            <a:r>
              <a:rPr lang="en-US" baseline="0" dirty="0"/>
              <a:t> </a:t>
            </a:r>
            <a:r>
              <a:rPr lang="en-US" baseline="0" dirty="0" err="1"/>
              <a:t>báo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 </a:t>
            </a:r>
            <a:r>
              <a:rPr lang="en-US" baseline="0" dirty="0" err="1"/>
              <a:t>khách</a:t>
            </a:r>
            <a:r>
              <a:rPr lang="en-US" baseline="0" dirty="0"/>
              <a:t> </a:t>
            </a:r>
            <a:r>
              <a:rPr lang="en-US" baseline="0" dirty="0" err="1"/>
              <a:t>sạn</a:t>
            </a:r>
            <a:r>
              <a:rPr lang="en-US" baseline="0" dirty="0"/>
              <a:t> ạ.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235C3-A728-48ED-8AAD-A8C43CA60C45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998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DF350-ACC6-5B4F-C0BD-97E94BD3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F81E5-D03A-995D-734A-B95114C83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2EE63-ED80-AB99-AF87-E02433686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Công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bậc nhất: 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/>
              <a:t>• ∆</a:t>
            </a:r>
            <a:r>
              <a:rPr lang="en-US" dirty="0" err="1"/>
              <a:t>yt</a:t>
            </a:r>
            <a:r>
              <a:rPr lang="en-US" dirty="0"/>
              <a:t>: Giá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 err="1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 ∆yt =yt −yt−1 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yt</a:t>
            </a:r>
            <a:r>
              <a:rPr lang="en-US" dirty="0"/>
              <a:t>: Giá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• yt−1: Giá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  <a:p>
            <a:r>
              <a:rPr lang="en-US" dirty="0"/>
              <a:t>Công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bậc d: ∆dyt =∆(∆d−1yt) = ∆d−1yt −∆d−1yt−1 </a:t>
            </a:r>
          </a:p>
          <a:p>
            <a:r>
              <a:rPr lang="en-US" dirty="0"/>
              <a:t>  • ∆dyt: Giá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d.</a:t>
            </a:r>
          </a:p>
          <a:p>
            <a:r>
              <a:rPr lang="en-US" dirty="0"/>
              <a:t> • ∆d−1yt: Giá trị tại thời điểm hiện tại. </a:t>
            </a:r>
          </a:p>
          <a:p>
            <a:r>
              <a:rPr lang="en-US" dirty="0"/>
              <a:t>• ∆d−1yt−1: Giá trị tại thời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  <a:p>
            <a:r>
              <a:rPr lang="en-US" dirty="0">
                <a:ea typeface="Calibri"/>
                <a:cs typeface="Calibri"/>
              </a:rPr>
              <a:t>Sau </a:t>
            </a:r>
            <a:r>
              <a:rPr lang="en-US" dirty="0" err="1">
                <a:ea typeface="Calibri"/>
                <a:cs typeface="Calibri"/>
              </a:rPr>
              <a:t>khi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thực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hiện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phân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để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làm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 ta </a:t>
            </a:r>
            <a:r>
              <a:rPr lang="en-US" dirty="0" err="1">
                <a:ea typeface="Calibri"/>
                <a:cs typeface="Calibri"/>
              </a:rPr>
              <a:t>phải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kiểm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tính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ngay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phân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để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tránh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phân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quá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mức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CD3C9-E3FF-E42B-68B1-24753AE4D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428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1AC78-FB7B-310B-2F26-07D9D8339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D47D9-02C8-C8CA-DF09-9DE563F50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CAE0A-534C-0D00-D0D4-1FC6990D8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Sau </a:t>
            </a:r>
            <a:r>
              <a:rPr lang="en-US" dirty="0" err="1">
                <a:ea typeface="Calibri"/>
                <a:cs typeface="Calibri"/>
              </a:rPr>
              <a:t>khi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dụng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phân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để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làm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, ta </a:t>
            </a:r>
            <a:r>
              <a:rPr lang="en-US" dirty="0" err="1">
                <a:ea typeface="Calibri"/>
                <a:cs typeface="Calibri"/>
              </a:rPr>
              <a:t>sẽ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sử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dụng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hàm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tương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và</a:t>
            </a:r>
            <a:r>
              <a:rPr lang="en-US" dirty="0">
                <a:ea typeface="Calibri"/>
                <a:cs typeface="Calibri"/>
              </a:rPr>
              <a:t> hàm tự tương </a:t>
            </a:r>
            <a:r>
              <a:rPr lang="en-US" dirty="0" err="1">
                <a:ea typeface="Calibri"/>
                <a:cs typeface="Calibri"/>
              </a:rPr>
              <a:t>quan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một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phần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để</a:t>
            </a:r>
            <a:r>
              <a:rPr lang="en-US" dirty="0">
                <a:ea typeface="Calibri"/>
                <a:cs typeface="Calibri"/>
              </a:rPr>
              <a:t> xác định </a:t>
            </a:r>
            <a:r>
              <a:rPr lang="en-US" dirty="0" err="1">
                <a:ea typeface="Calibri"/>
                <a:cs typeface="Calibri"/>
              </a:rPr>
              <a:t>xem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đã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chưa</a:t>
            </a:r>
            <a:r>
              <a:rPr lang="en-US" dirty="0">
                <a:ea typeface="Calibri"/>
                <a:cs typeface="Calibri"/>
              </a:rPr>
              <a:t>. 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5263B-C9EC-119B-62B9-1D6DF3557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367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0525-B295-38FC-B31B-E54041167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AD3A7-E23B-DCBE-D413-7779FE7D2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72E0D-255F-2FA2-A6BB-A7720DC1E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,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.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alibri"/>
                <a:ea typeface="Calibri"/>
                <a:cs typeface="Calibri"/>
              </a:rPr>
              <a:t>Đánh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trên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phù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hợp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với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khứ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</a:rPr>
              <a:t>Có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nhiều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thuật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thống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kê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giúp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tả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phù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hợp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với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mẫu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</a:rPr>
              <a:t>Chú</a:t>
            </a:r>
            <a:r>
              <a:rPr lang="en-US" dirty="0">
                <a:latin typeface="Calibri"/>
                <a:ea typeface="Calibri"/>
                <a:cs typeface="Calibri"/>
              </a:rPr>
              <a:t> ý </a:t>
            </a:r>
            <a:r>
              <a:rPr lang="en-US" dirty="0" err="1">
                <a:latin typeface="Calibri"/>
                <a:ea typeface="Calibri"/>
                <a:cs typeface="Calibri"/>
              </a:rPr>
              <a:t>rằng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phù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hợp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này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trên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đánh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phần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dư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nên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không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thực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đảm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bảo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sẽ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thành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công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trong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tương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lai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</a:rPr>
              <a:t>Người</a:t>
            </a:r>
            <a:r>
              <a:rPr lang="en-US" dirty="0">
                <a:latin typeface="Calibri"/>
                <a:ea typeface="Calibri"/>
                <a:cs typeface="Calibri"/>
              </a:rPr>
              <a:t> ta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tâm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đên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chính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xác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tương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lai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chứ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không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phải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phù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hợp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với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khứ</a:t>
            </a:r>
            <a:r>
              <a:rPr lang="en-US" dirty="0">
                <a:latin typeface="Calibri"/>
                <a:ea typeface="Calibri"/>
                <a:cs typeface="Calibri"/>
              </a:rPr>
              <a:t>. Do </a:t>
            </a:r>
            <a:r>
              <a:rPr lang="en-US" dirty="0" err="1">
                <a:latin typeface="Calibri"/>
                <a:ea typeface="Calibri"/>
                <a:cs typeface="Calibri"/>
              </a:rPr>
              <a:t>đó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việc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đánh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ngoài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mẫu</a:t>
            </a:r>
            <a:r>
              <a:rPr lang="en-US" dirty="0">
                <a:latin typeface="Calibri"/>
                <a:ea typeface="Calibri"/>
                <a:cs typeface="Calibri"/>
              </a:rPr>
              <a:t> (out-of-sample) </a:t>
            </a:r>
            <a:r>
              <a:rPr lang="en-US" dirty="0" err="1"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rất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trọng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Công </a:t>
            </a:r>
            <a:r>
              <a:rPr lang="en-US" dirty="0" err="1">
                <a:ea typeface="Calibri"/>
                <a:cs typeface="Calibri"/>
              </a:rPr>
              <a:t>thức</a:t>
            </a:r>
            <a:r>
              <a:rPr lang="en-US" dirty="0">
                <a:ea typeface="Calibri"/>
                <a:cs typeface="Calibri"/>
              </a:rPr>
              <a:t>: 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Trong </a:t>
            </a:r>
            <a:r>
              <a:rPr lang="en-US" dirty="0" err="1"/>
              <a:t>đó</a:t>
            </a:r>
            <a:r>
              <a:rPr lang="en-US" dirty="0"/>
              <a:t>: et (1)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,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t+1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t).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yt+1 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t+1.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y^ t (1)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giá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báo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t+1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t.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0560F-2C2B-6CD2-8BAE-5FEFEDB4B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1472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65E79-4992-044B-EBE9-A3B01D1F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6D69-E250-662B-C229-D4E1B146D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A45237-9898-773B-83FE-F518A7966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/>
                <a:ea typeface="Calibri"/>
                <a:cs typeface="Calibri"/>
              </a:rPr>
              <a:t>Sai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tuyệt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đối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bình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en-US" dirty="0" err="1">
                <a:latin typeface="Calibri"/>
                <a:ea typeface="Calibri"/>
                <a:cs typeface="Calibri"/>
              </a:rPr>
              <a:t>Đo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lường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kích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thước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không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tâm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đến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dấu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chúng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</a:rPr>
              <a:t>Nó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biết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 "</a:t>
            </a:r>
            <a:r>
              <a:rPr lang="en-US" dirty="0" err="1">
                <a:latin typeface="Calibri"/>
                <a:ea typeface="Calibri"/>
                <a:cs typeface="Calibri"/>
              </a:rPr>
              <a:t>lệch</a:t>
            </a:r>
            <a:r>
              <a:rPr lang="en-US" dirty="0">
                <a:latin typeface="Calibri"/>
                <a:ea typeface="Calibri"/>
                <a:cs typeface="Calibri"/>
              </a:rPr>
              <a:t>" </a:t>
            </a:r>
            <a:r>
              <a:rPr lang="en-US" dirty="0" err="1">
                <a:latin typeface="Calibri"/>
                <a:ea typeface="Calibri"/>
                <a:cs typeface="Calibri"/>
              </a:rPr>
              <a:t>khỏi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thực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tế</a:t>
            </a:r>
            <a:r>
              <a:rPr lang="en-US" dirty="0">
                <a:latin typeface="Calibri"/>
                <a:ea typeface="Calibri"/>
                <a:cs typeface="Calibri"/>
              </a:rPr>
              <a:t> bao </a:t>
            </a:r>
            <a:r>
              <a:rPr lang="en-US" dirty="0" err="1">
                <a:latin typeface="Calibri"/>
                <a:ea typeface="Calibri"/>
                <a:cs typeface="Calibri"/>
              </a:rPr>
              <a:t>nhiêu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đơn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vị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alibri"/>
                <a:ea typeface="Calibri"/>
                <a:cs typeface="Calibri"/>
              </a:rPr>
              <a:t>Còn</a:t>
            </a:r>
            <a:r>
              <a:rPr lang="en-US" dirty="0">
                <a:latin typeface="Calibri"/>
                <a:ea typeface="Calibri"/>
                <a:cs typeface="Calibri"/>
              </a:rPr>
              <a:t> Sai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phần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trăm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tuyệt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đối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bình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en-US" dirty="0" err="1">
                <a:latin typeface="Calibri"/>
                <a:ea typeface="Calibri"/>
                <a:cs typeface="Calibri"/>
              </a:rPr>
              <a:t>Đo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lường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theo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tỷ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lệ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phần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trăm</a:t>
            </a:r>
            <a:r>
              <a:rPr lang="en-US" dirty="0">
                <a:latin typeface="Calibri"/>
                <a:ea typeface="Calibri"/>
                <a:cs typeface="Calibri"/>
              </a:rPr>
              <a:t> so </a:t>
            </a:r>
            <a:r>
              <a:rPr lang="en-US" dirty="0" err="1">
                <a:latin typeface="Calibri"/>
                <a:ea typeface="Calibri"/>
                <a:cs typeface="Calibri"/>
              </a:rPr>
              <a:t>với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trị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thực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tế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</a:rPr>
              <a:t>Điều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này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giúp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việc</a:t>
            </a:r>
            <a:r>
              <a:rPr lang="en-US" dirty="0">
                <a:latin typeface="Calibri"/>
                <a:ea typeface="Calibri"/>
                <a:cs typeface="Calibri"/>
              </a:rPr>
              <a:t> so </a:t>
            </a:r>
            <a:r>
              <a:rPr lang="en-US" dirty="0" err="1">
                <a:latin typeface="Calibri"/>
                <a:ea typeface="Calibri"/>
                <a:cs typeface="Calibri"/>
              </a:rPr>
              <a:t>sánh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hiệu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suất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giữa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nhau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hoặc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nhau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trở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nên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dễ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dàng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hơn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dirty="0">
                <a:ea typeface="Calibri"/>
                <a:cs typeface="Calibri"/>
              </a:rPr>
              <a:t>----</a:t>
            </a:r>
            <a:r>
              <a:rPr lang="en-US" dirty="0" err="1">
                <a:ea typeface="Calibri"/>
                <a:cs typeface="Calibri"/>
              </a:rPr>
              <a:t>Tiếp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theo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đến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chương</a:t>
            </a:r>
            <a:r>
              <a:rPr lang="en-US" dirty="0">
                <a:ea typeface="Calibri"/>
                <a:cs typeface="Calibri"/>
              </a:rPr>
              <a:t> 2 </a:t>
            </a:r>
            <a:r>
              <a:rPr lang="en-US" dirty="0" err="1">
                <a:ea typeface="Calibri"/>
                <a:cs typeface="Calibri"/>
              </a:rPr>
              <a:t>mô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hình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arima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F7222-E2F7-691C-6327-DC935549C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141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E5893-8019-3344-073C-B1B7C3174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E7970-810C-E88D-BF6E-EB2D36203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13A4C-ECD8-3029-E791-43566BE37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Khái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niệm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gồm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131314"/>
                </a:solidFill>
              </a:rPr>
              <a:t>•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>
                <a:solidFill>
                  <a:srgbClr val="131314"/>
                </a:solidFill>
              </a:rPr>
              <a:t>p (AR):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Bậc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hồi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quy</a:t>
            </a:r>
            <a:r>
              <a:rPr lang="en-US" dirty="0">
                <a:solidFill>
                  <a:srgbClr val="131314"/>
                </a:solidFill>
              </a:rPr>
              <a:t>. </a:t>
            </a:r>
            <a:r>
              <a:rPr lang="en-US" dirty="0" err="1">
                <a:solidFill>
                  <a:srgbClr val="131314"/>
                </a:solidFill>
              </a:rPr>
              <a:t>Biểu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mối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quan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hệ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giữa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hiện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trong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quá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khứ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chính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đó</a:t>
            </a:r>
            <a:r>
              <a:rPr lang="en-US" dirty="0">
                <a:solidFill>
                  <a:srgbClr val="131314"/>
                </a:solidFill>
              </a:rPr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>
                <a:solidFill>
                  <a:srgbClr val="131314"/>
                </a:solidFill>
              </a:rPr>
              <a:t>d (I):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sai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phân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thiết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gian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dừng</a:t>
            </a:r>
            <a:r>
              <a:rPr lang="en-US" dirty="0">
                <a:solidFill>
                  <a:srgbClr val="131314"/>
                </a:solidFill>
              </a:rPr>
              <a:t>. </a:t>
            </a:r>
            <a:r>
              <a:rPr lang="en-US" dirty="0" err="1">
                <a:solidFill>
                  <a:srgbClr val="131314"/>
                </a:solidFill>
              </a:rPr>
              <a:t>Giúp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loại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bỏ</a:t>
            </a:r>
            <a:r>
              <a:rPr lang="en-US" dirty="0">
                <a:solidFill>
                  <a:srgbClr val="131314"/>
                </a:solidFill>
              </a:rPr>
              <a:t> xu </a:t>
            </a:r>
            <a:r>
              <a:rPr lang="en-US" dirty="0" err="1">
                <a:solidFill>
                  <a:srgbClr val="131314"/>
                </a:solidFill>
              </a:rPr>
              <a:t>hướng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biến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không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dừng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thành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dừng</a:t>
            </a:r>
            <a:r>
              <a:rPr lang="en-US" dirty="0">
                <a:solidFill>
                  <a:srgbClr val="131314"/>
                </a:solidFill>
              </a:rPr>
              <a:t>.</a:t>
            </a:r>
            <a:endParaRPr lang="en-US" dirty="0"/>
          </a:p>
          <a:p>
            <a:r>
              <a:rPr lang="en-US" b="1" dirty="0">
                <a:solidFill>
                  <a:srgbClr val="131314"/>
                </a:solidFill>
              </a:rPr>
              <a:t>q (MA):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Bậc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trung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bình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trượt</a:t>
            </a:r>
            <a:r>
              <a:rPr lang="en-US" dirty="0">
                <a:solidFill>
                  <a:srgbClr val="131314"/>
                </a:solidFill>
              </a:rPr>
              <a:t>. Mô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hóa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mối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quan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hệ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giữa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hiện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nhiễu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loạn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ngẫu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nhiên</a:t>
            </a:r>
            <a:r>
              <a:rPr lang="en-US" dirty="0">
                <a:solidFill>
                  <a:srgbClr val="131314"/>
                </a:solidFill>
              </a:rPr>
              <a:t> (</a:t>
            </a:r>
            <a:r>
              <a:rPr lang="en-US" dirty="0" err="1">
                <a:solidFill>
                  <a:srgbClr val="131314"/>
                </a:solidFill>
              </a:rPr>
              <a:t>sai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) </a:t>
            </a:r>
            <a:r>
              <a:rPr lang="en-US" dirty="0" err="1">
                <a:solidFill>
                  <a:srgbClr val="131314"/>
                </a:solidFill>
              </a:rPr>
              <a:t>trong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quá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khứ</a:t>
            </a:r>
            <a:r>
              <a:rPr lang="en-US" dirty="0">
                <a:solidFill>
                  <a:srgbClr val="131314"/>
                </a:solidFill>
              </a:rPr>
              <a:t>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</a:t>
            </a:r>
            <a:endParaRPr lang="en-US" dirty="0">
              <a:solidFill>
                <a:srgbClr val="444444"/>
              </a:solidFill>
              <a:ea typeface="Calibri"/>
              <a:cs typeface="Calibri"/>
            </a:endParaRPr>
          </a:p>
          <a:p>
            <a:pPr marL="171450" indent="-171450">
              <a:buFont typeface="Calibri,Sans-Serif"/>
              <a:buChar char="-"/>
            </a:pPr>
            <a:r>
              <a:rPr lang="en-US" dirty="0"/>
              <a:t>phi </a:t>
            </a:r>
            <a:r>
              <a:rPr lang="en-US" dirty="0" err="1"/>
              <a:t>của</a:t>
            </a:r>
            <a:r>
              <a:rPr lang="en-US" dirty="0"/>
              <a:t> B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(AR)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P</a:t>
            </a:r>
            <a:endParaRPr lang="en-US" dirty="0">
              <a:solidFill>
                <a:srgbClr val="444444"/>
              </a:solidFill>
            </a:endParaRPr>
          </a:p>
          <a:p>
            <a:pPr marL="171450" indent="-171450">
              <a:buFont typeface="Calibri,Sans-Serif"/>
              <a:buChar char="-"/>
            </a:pPr>
            <a:r>
              <a:rPr lang="en-US" dirty="0"/>
              <a:t>(1−B)d: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d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.</a:t>
            </a:r>
            <a:endParaRPr lang="en-US" dirty="0">
              <a:solidFill>
                <a:srgbClr val="444444"/>
              </a:solidFill>
            </a:endParaRPr>
          </a:p>
          <a:p>
            <a:pPr marL="171450" indent="-171450">
              <a:buFont typeface="Calibri,Sans-Serif"/>
              <a:buChar char="-"/>
            </a:pPr>
            <a:r>
              <a:rPr lang="en-US" dirty="0"/>
              <a:t>Theta </a:t>
            </a:r>
            <a:r>
              <a:rPr lang="en-US" dirty="0" err="1"/>
              <a:t>của</a:t>
            </a:r>
            <a:r>
              <a:rPr lang="en-US" dirty="0"/>
              <a:t> B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trượt</a:t>
            </a:r>
            <a:r>
              <a:rPr lang="en-US" dirty="0"/>
              <a:t> (MA) </a:t>
            </a:r>
            <a:r>
              <a:rPr lang="en-US" dirty="0" err="1"/>
              <a:t>bậc</a:t>
            </a:r>
            <a:r>
              <a:rPr lang="en-US" dirty="0"/>
              <a:t> q.</a:t>
            </a:r>
            <a:endParaRPr lang="en-US" dirty="0">
              <a:solidFill>
                <a:srgbClr val="444444"/>
              </a:solidFill>
            </a:endParaRPr>
          </a:p>
          <a:p>
            <a:pPr marL="171450" indent="-171450">
              <a:buFont typeface="Calibri,Sans-Serif"/>
              <a:buChar char="-"/>
            </a:pPr>
            <a:r>
              <a:rPr lang="en-US" dirty="0" err="1"/>
              <a:t>Zt</a:t>
            </a:r>
            <a:r>
              <a:rPr lang="en-US" dirty="0"/>
              <a:t>: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trắng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4C32C-FF49-F25F-9365-7A964FE86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661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CB0ED-FD43-8723-D344-C62430F99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77E19-5275-36B6-BEC3-95CB343C4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D3F5D-AD1B-D0AC-C125-93817A7D9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alibri"/>
                <a:ea typeface="Calibri"/>
                <a:cs typeface="Calibri"/>
              </a:rPr>
              <a:t>Một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được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gọi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dừng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nếu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đặc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tính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thống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kê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bản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không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thay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đổi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theo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gian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</a:rPr>
              <a:t>Điều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này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nghĩa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bình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phương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cấu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trúc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tương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luôn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ổn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định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bất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kể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bạn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sát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vào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điểm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nào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8931F-C519-2743-F73E-3222BC08D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293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4A9B-A959-C0CE-702D-AE36C40B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BB047-9A88-2B78-7092-9FCF75952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E0A4F-F09F-BB45-9BD1-153AB2C2C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,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ARIMA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(p),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(d)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trượt</a:t>
            </a:r>
            <a:r>
              <a:rPr lang="en-US" dirty="0"/>
              <a:t> (q).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</a:t>
            </a:r>
          </a:p>
          <a:p>
            <a:r>
              <a:rPr lang="en-US" dirty="0" err="1">
                <a:ea typeface="Calibri"/>
                <a:cs typeface="Calibri"/>
              </a:rPr>
              <a:t>Đầu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tiên</a:t>
            </a:r>
            <a:r>
              <a:rPr lang="en-US" dirty="0">
                <a:ea typeface="Calibri"/>
                <a:cs typeface="Calibri"/>
              </a:rPr>
              <a:t> là </a:t>
            </a:r>
            <a:r>
              <a:rPr lang="en-US" dirty="0" err="1">
                <a:ea typeface="Calibri"/>
                <a:cs typeface="Calibri"/>
              </a:rPr>
              <a:t>xác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định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bậc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kết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hợp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Để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xác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định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bậc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kết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hợp</a:t>
            </a:r>
            <a:r>
              <a:rPr lang="en-US" dirty="0">
                <a:ea typeface="Calibri"/>
                <a:cs typeface="Calibri"/>
              </a:rPr>
              <a:t> ta </a:t>
            </a:r>
            <a:r>
              <a:rPr lang="en-US" dirty="0" err="1">
                <a:ea typeface="Calibri"/>
                <a:cs typeface="Calibri"/>
              </a:rPr>
              <a:t>sẽ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sử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dụng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kiểm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định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adf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với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phương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trình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hồi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như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sau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 err="1">
                <a:solidFill>
                  <a:srgbClr val="131314"/>
                </a:solidFill>
              </a:rPr>
              <a:t>Xác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định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bậc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kết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hợp</a:t>
            </a:r>
            <a:r>
              <a:rPr lang="en-US" b="1" dirty="0">
                <a:solidFill>
                  <a:srgbClr val="131314"/>
                </a:solidFill>
              </a:rPr>
              <a:t> (d):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sai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phân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thiết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trở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thành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dừng</a:t>
            </a:r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r>
              <a:rPr lang="en-US" dirty="0" err="1">
                <a:solidFill>
                  <a:srgbClr val="131314"/>
                </a:solidFill>
              </a:rPr>
              <a:t>Nếu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thống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kê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kiểm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định</a:t>
            </a:r>
            <a:r>
              <a:rPr lang="en-US" dirty="0">
                <a:solidFill>
                  <a:srgbClr val="131314"/>
                </a:solidFill>
              </a:rPr>
              <a:t> τ(</a:t>
            </a:r>
            <a:r>
              <a:rPr lang="en-US" dirty="0"/>
              <a:t>tau) </a:t>
            </a:r>
            <a:r>
              <a:rPr lang="en-US" dirty="0" err="1">
                <a:solidFill>
                  <a:srgbClr val="131314"/>
                </a:solidFill>
              </a:rPr>
              <a:t>nhỏ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hơn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tới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hạn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tương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ứng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giả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thuyết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gốc</a:t>
            </a:r>
            <a:r>
              <a:rPr lang="en-US" dirty="0">
                <a:solidFill>
                  <a:srgbClr val="131314"/>
                </a:solidFill>
              </a:rPr>
              <a:t> H0 </a:t>
            </a:r>
            <a:r>
              <a:rPr lang="en-US" dirty="0" err="1">
                <a:solidFill>
                  <a:srgbClr val="131314"/>
                </a:solidFill>
              </a:rPr>
              <a:t>bị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bỏ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có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kết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luận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rằng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yt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dừng</a:t>
            </a:r>
            <a:r>
              <a:rPr lang="en-US" dirty="0">
                <a:solidFill>
                  <a:srgbClr val="131314"/>
                </a:solidFill>
              </a:rPr>
              <a:t>. Khi </a:t>
            </a:r>
            <a:r>
              <a:rPr lang="en-US" dirty="0" err="1">
                <a:solidFill>
                  <a:srgbClr val="131314"/>
                </a:solidFill>
              </a:rPr>
              <a:t>đó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bậc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sai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phân</a:t>
            </a:r>
            <a:r>
              <a:rPr lang="en-US" dirty="0">
                <a:solidFill>
                  <a:srgbClr val="131314"/>
                </a:solidFill>
              </a:rPr>
              <a:t> d = 0,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ngược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tiếp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tục</a:t>
            </a:r>
            <a:endParaRPr lang="en-US" dirty="0">
              <a:solidFill>
                <a:srgbClr val="131314"/>
              </a:solidFill>
            </a:endParaRPr>
          </a:p>
          <a:p>
            <a:endParaRPr lang="en-US" dirty="0">
              <a:solidFill>
                <a:srgbClr val="131314"/>
              </a:solidFill>
            </a:endParaRPr>
          </a:p>
          <a:p>
            <a:r>
              <a:rPr lang="en-US" dirty="0">
                <a:solidFill>
                  <a:srgbClr val="131314"/>
                </a:solidFill>
              </a:rPr>
              <a:t>Phi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5AC7-DC75-34F8-D96B-A468B2D82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034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7E2CE-9F23-BFAC-D284-1BCA1A57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5A94B-2E04-CF8D-EAF8-8CBC3A2AD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C363A-90A4-93F1-29EE-B044B493A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Tiếp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theo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để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xác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định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bậc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của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thành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phần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hồi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và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thành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phần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trung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bình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trượt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khi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đã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 ta </a:t>
            </a:r>
            <a:r>
              <a:rPr lang="en-US" dirty="0" err="1">
                <a:ea typeface="Calibri"/>
                <a:cs typeface="Calibri"/>
              </a:rPr>
              <a:t>sẽ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sử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dụng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hàm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tương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riêng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để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xác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định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hồi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quy</a:t>
            </a:r>
            <a:r>
              <a:rPr lang="en-US" dirty="0">
                <a:ea typeface="Calibri"/>
                <a:cs typeface="Calibri"/>
              </a:rPr>
              <a:t> ( </a:t>
            </a:r>
            <a:r>
              <a:rPr lang="en-US" dirty="0" err="1">
                <a:solidFill>
                  <a:srgbClr val="131314"/>
                </a:solidFill>
              </a:rPr>
              <a:t>Nếu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đồ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thị</a:t>
            </a:r>
            <a:r>
              <a:rPr lang="en-US" dirty="0">
                <a:solidFill>
                  <a:srgbClr val="131314"/>
                </a:solidFill>
              </a:rPr>
              <a:t> PACF </a:t>
            </a:r>
            <a:r>
              <a:rPr lang="en-US" dirty="0" err="1">
                <a:solidFill>
                  <a:srgbClr val="131314"/>
                </a:solidFill>
              </a:rPr>
              <a:t>cắt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cụt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sau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độ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trễ</a:t>
            </a:r>
            <a:r>
              <a:rPr lang="en-US" dirty="0">
                <a:solidFill>
                  <a:srgbClr val="131314"/>
                </a:solidFill>
              </a:rPr>
              <a:t> p (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trị</a:t>
            </a:r>
            <a:r>
              <a:rPr lang="en-US" dirty="0">
                <a:solidFill>
                  <a:srgbClr val="131314"/>
                </a:solidFill>
              </a:rPr>
              <a:t> phi(h)</a:t>
            </a:r>
            <a:r>
              <a:rPr lang="en-US" dirty="0" err="1">
                <a:solidFill>
                  <a:srgbClr val="131314"/>
                </a:solidFill>
              </a:rPr>
              <a:t>gần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bằng</a:t>
            </a:r>
            <a:r>
              <a:rPr lang="en-US" dirty="0">
                <a:solidFill>
                  <a:srgbClr val="131314"/>
                </a:solidFill>
              </a:rPr>
              <a:t> 0 </a:t>
            </a:r>
            <a:r>
              <a:rPr lang="en-US" dirty="0" err="1">
                <a:solidFill>
                  <a:srgbClr val="131314"/>
                </a:solidFill>
              </a:rPr>
              <a:t>với</a:t>
            </a:r>
            <a:r>
              <a:rPr lang="en-US" dirty="0">
                <a:solidFill>
                  <a:srgbClr val="131314"/>
                </a:solidFill>
              </a:rPr>
              <a:t> h &gt; p), </a:t>
            </a:r>
            <a:r>
              <a:rPr lang="en-US" dirty="0" err="1">
                <a:solidFill>
                  <a:srgbClr val="131314"/>
                </a:solidFill>
              </a:rPr>
              <a:t>thì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 AR(p)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phù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hợp</a:t>
            </a:r>
            <a:r>
              <a:rPr lang="en-US" dirty="0">
                <a:solidFill>
                  <a:srgbClr val="131314"/>
                </a:solidFill>
              </a:rPr>
              <a:t>)</a:t>
            </a:r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ea typeface="Calibri"/>
                <a:cs typeface="Calibri"/>
              </a:rPr>
              <a:t>hàm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tương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để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xác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định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trung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bình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trượt</a:t>
            </a:r>
            <a:r>
              <a:rPr lang="en-US" dirty="0">
                <a:ea typeface="Calibri"/>
                <a:cs typeface="Calibri"/>
              </a:rPr>
              <a:t> (</a:t>
            </a:r>
            <a:r>
              <a:rPr lang="en-US" dirty="0" err="1">
                <a:solidFill>
                  <a:srgbClr val="131314"/>
                </a:solidFill>
              </a:rPr>
              <a:t>Nếu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biểu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đồ</a:t>
            </a:r>
            <a:r>
              <a:rPr lang="en-US" dirty="0">
                <a:solidFill>
                  <a:srgbClr val="131314"/>
                </a:solidFill>
              </a:rPr>
              <a:t> ACF </a:t>
            </a:r>
            <a:r>
              <a:rPr lang="en-US" dirty="0" err="1">
                <a:solidFill>
                  <a:srgbClr val="131314"/>
                </a:solidFill>
              </a:rPr>
              <a:t>cắt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cụt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rõ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ràng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sau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độ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trễ</a:t>
            </a:r>
            <a:r>
              <a:rPr lang="en-US" dirty="0">
                <a:solidFill>
                  <a:srgbClr val="131314"/>
                </a:solidFill>
              </a:rPr>
              <a:t> q (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trị</a:t>
            </a:r>
            <a:r>
              <a:rPr lang="en-US" dirty="0">
                <a:solidFill>
                  <a:srgbClr val="131314"/>
                </a:solidFill>
              </a:rPr>
              <a:t> ACF </a:t>
            </a:r>
            <a:r>
              <a:rPr lang="en-US" dirty="0" err="1">
                <a:solidFill>
                  <a:srgbClr val="131314"/>
                </a:solidFill>
              </a:rPr>
              <a:t>giảm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nhanh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bằng</a:t>
            </a:r>
            <a:r>
              <a:rPr lang="en-US" dirty="0">
                <a:solidFill>
                  <a:srgbClr val="131314"/>
                </a:solidFill>
              </a:rPr>
              <a:t> 0 </a:t>
            </a:r>
            <a:r>
              <a:rPr lang="en-US" dirty="0" err="1">
                <a:solidFill>
                  <a:srgbClr val="131314"/>
                </a:solidFill>
              </a:rPr>
              <a:t>từ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độ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trễ</a:t>
            </a:r>
            <a:r>
              <a:rPr lang="en-US" dirty="0">
                <a:solidFill>
                  <a:srgbClr val="131314"/>
                </a:solidFill>
              </a:rPr>
              <a:t> q+1 </a:t>
            </a:r>
            <a:r>
              <a:rPr lang="en-US" dirty="0" err="1">
                <a:solidFill>
                  <a:srgbClr val="131314"/>
                </a:solidFill>
              </a:rPr>
              <a:t>trở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</a:t>
            </a:r>
            <a:r>
              <a:rPr lang="en-US" dirty="0">
                <a:solidFill>
                  <a:srgbClr val="131314"/>
                </a:solidFill>
              </a:rPr>
              <a:t>), </a:t>
            </a:r>
            <a:r>
              <a:rPr lang="en-US" dirty="0" err="1">
                <a:solidFill>
                  <a:srgbClr val="131314"/>
                </a:solidFill>
              </a:rPr>
              <a:t>thì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 MA(q)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phù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hợp</a:t>
            </a:r>
            <a:endParaRPr lang="en-US" dirty="0">
              <a:solidFill>
                <a:srgbClr val="131314"/>
              </a:solidFill>
            </a:endParaRPr>
          </a:p>
          <a:p>
            <a:pPr marL="171450" indent="-171450">
              <a:buFont typeface="Calibri"/>
              <a:buChar char="-"/>
            </a:pP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Tiếp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theo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là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mô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hình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prophet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A2CAD-0D37-276D-3680-79C5FA806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6317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55A9-7844-01E5-5CF5-0BC08F367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8B0FE5-CA35-7818-1023-625E52CFC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D44B2-5824-D33C-8969-EA2445F6B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r>
              <a:rPr lang="en-US" dirty="0"/>
              <a:t>Thành </a:t>
            </a:r>
            <a:r>
              <a:rPr lang="en-US" dirty="0" err="1"/>
              <a:t>phần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g(t)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Thành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s(t)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Sai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ep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t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Thành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lễ</a:t>
            </a:r>
            <a:r>
              <a:rPr lang="en-US" dirty="0"/>
              <a:t> h(t)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BD014-2F30-10FF-FFB0-6171891EF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697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0F37B-AE5B-908C-08EC-08472688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CF244-C228-F56B-F51E-A53F2B3F9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21178-354D-9304-8533-9FE0D57BD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31314"/>
                </a:solidFill>
              </a:rPr>
              <a:t>Xu </a:t>
            </a:r>
            <a:r>
              <a:rPr lang="en-US" dirty="0" err="1">
                <a:solidFill>
                  <a:srgbClr val="131314"/>
                </a:solidFill>
              </a:rPr>
              <a:t>hướng</a:t>
            </a:r>
            <a:r>
              <a:rPr lang="en-US" dirty="0">
                <a:solidFill>
                  <a:srgbClr val="131314"/>
                </a:solidFill>
              </a:rPr>
              <a:t> g(t)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hóa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thay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đổi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dài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hạn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gian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có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tuyến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tính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hoặc</a:t>
            </a:r>
            <a:r>
              <a:rPr lang="en-US" dirty="0">
                <a:solidFill>
                  <a:srgbClr val="131314"/>
                </a:solidFill>
              </a:rPr>
              <a:t> logistic. // </a:t>
            </a:r>
            <a:r>
              <a:rPr lang="en-US" dirty="0" err="1">
                <a:solidFill>
                  <a:srgbClr val="131314"/>
                </a:solidFill>
              </a:rPr>
              <a:t>đến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đây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thôi</a:t>
            </a:r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Với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xu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hướng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tuyến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tính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phương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trình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được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biểu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diễn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như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sau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: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với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>
                <a:solidFill>
                  <a:srgbClr val="131314"/>
                </a:solidFill>
              </a:rPr>
              <a:t>k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hệ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góc</a:t>
            </a:r>
            <a:r>
              <a:rPr lang="en-US" dirty="0">
                <a:solidFill>
                  <a:srgbClr val="131314"/>
                </a:solidFill>
              </a:rPr>
              <a:t> ban </a:t>
            </a:r>
            <a:r>
              <a:rPr lang="en-US" dirty="0" err="1">
                <a:solidFill>
                  <a:srgbClr val="131314"/>
                </a:solidFill>
              </a:rPr>
              <a:t>đầu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hiện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tốc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độ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thay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đổi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xu </a:t>
            </a:r>
            <a:r>
              <a:rPr lang="en-US" dirty="0" err="1">
                <a:solidFill>
                  <a:srgbClr val="131314"/>
                </a:solidFill>
              </a:rPr>
              <a:t>hướng</a:t>
            </a:r>
            <a:r>
              <a:rPr lang="en-US" dirty="0">
                <a:solidFill>
                  <a:srgbClr val="131314"/>
                </a:solidFill>
              </a:rPr>
              <a:t>, m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hệ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chặn</a:t>
            </a:r>
            <a:r>
              <a:rPr lang="en-US" dirty="0">
                <a:solidFill>
                  <a:srgbClr val="131314"/>
                </a:solidFill>
              </a:rPr>
              <a:t> ban </a:t>
            </a:r>
            <a:r>
              <a:rPr lang="en-US" dirty="0" err="1">
                <a:solidFill>
                  <a:srgbClr val="131314"/>
                </a:solidFill>
              </a:rPr>
              <a:t>đầu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xác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định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trí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đường</a:t>
            </a:r>
            <a:r>
              <a:rPr lang="en-US" dirty="0">
                <a:solidFill>
                  <a:srgbClr val="131314"/>
                </a:solidFill>
              </a:rPr>
              <a:t> xu </a:t>
            </a:r>
            <a:r>
              <a:rPr lang="en-US" dirty="0" err="1">
                <a:solidFill>
                  <a:srgbClr val="131314"/>
                </a:solidFill>
              </a:rPr>
              <a:t>hướng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điểm</a:t>
            </a:r>
            <a:r>
              <a:rPr lang="en-US" dirty="0">
                <a:solidFill>
                  <a:srgbClr val="131314"/>
                </a:solidFill>
              </a:rPr>
              <a:t> t0. </a:t>
            </a:r>
            <a:r>
              <a:rPr lang="en-US" dirty="0" err="1">
                <a:solidFill>
                  <a:srgbClr val="131314"/>
                </a:solidFill>
              </a:rPr>
              <a:t>Tại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điểm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thay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đổi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sj</a:t>
            </a:r>
            <a:r>
              <a:rPr lang="en-US" dirty="0">
                <a:solidFill>
                  <a:srgbClr val="131314"/>
                </a:solidFill>
              </a:rPr>
              <a:t>, xu </a:t>
            </a:r>
            <a:r>
              <a:rPr lang="en-US" dirty="0" err="1">
                <a:solidFill>
                  <a:srgbClr val="131314"/>
                </a:solidFill>
              </a:rPr>
              <a:t>hướng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sẽ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điều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chỉnh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hệ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góc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thêm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một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lượng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δj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với</a:t>
            </a:r>
            <a:r>
              <a:rPr lang="en-US" dirty="0">
                <a:solidFill>
                  <a:srgbClr val="131314"/>
                </a:solidFill>
              </a:rPr>
              <a:t> 1(</a:t>
            </a:r>
            <a:r>
              <a:rPr lang="en-US" dirty="0" err="1">
                <a:solidFill>
                  <a:srgbClr val="131314"/>
                </a:solidFill>
              </a:rPr>
              <a:t>t≥sj</a:t>
            </a:r>
            <a:r>
              <a:rPr lang="en-US" dirty="0">
                <a:solidFill>
                  <a:srgbClr val="131314"/>
                </a:solidFill>
              </a:rPr>
              <a:t>)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hàm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chỉ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báo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kích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hoạt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thay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đổi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khi</a:t>
            </a:r>
            <a:r>
              <a:rPr lang="en-US" dirty="0">
                <a:solidFill>
                  <a:srgbClr val="131314"/>
                </a:solidFill>
              </a:rPr>
              <a:t> t </a:t>
            </a:r>
            <a:r>
              <a:rPr lang="en-US" dirty="0" err="1">
                <a:solidFill>
                  <a:srgbClr val="131314"/>
                </a:solidFill>
              </a:rPr>
              <a:t>vượt</a:t>
            </a:r>
            <a:r>
              <a:rPr lang="en-US" dirty="0">
                <a:solidFill>
                  <a:srgbClr val="131314"/>
                </a:solidFill>
              </a:rPr>
              <a:t> qua </a:t>
            </a:r>
            <a:r>
              <a:rPr lang="en-US" dirty="0" err="1">
                <a:solidFill>
                  <a:srgbClr val="131314"/>
                </a:solidFill>
              </a:rPr>
              <a:t>sj</a:t>
            </a:r>
            <a:r>
              <a:rPr lang="en-US" dirty="0">
                <a:solidFill>
                  <a:srgbClr val="131314"/>
                </a:solidFill>
              </a:rPr>
              <a:t>. </a:t>
            </a:r>
            <a:r>
              <a:rPr lang="en-US" dirty="0" err="1">
                <a:solidFill>
                  <a:srgbClr val="131314"/>
                </a:solidFill>
              </a:rPr>
              <a:t>Đồng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thành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chặn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cũng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được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điều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chỉnh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tương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ứng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đảm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bảo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hàm</a:t>
            </a:r>
            <a:r>
              <a:rPr lang="en-US" dirty="0">
                <a:solidFill>
                  <a:srgbClr val="131314"/>
                </a:solidFill>
              </a:rPr>
              <a:t> g(t) </a:t>
            </a:r>
            <a:r>
              <a:rPr lang="en-US" dirty="0" err="1">
                <a:solidFill>
                  <a:srgbClr val="131314"/>
                </a:solidFill>
              </a:rPr>
              <a:t>duy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trì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tính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liên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tục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điểm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thay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đổi</a:t>
            </a:r>
            <a:r>
              <a:rPr lang="en-US" dirty="0">
                <a:solidFill>
                  <a:srgbClr val="131314"/>
                </a:solidFill>
              </a:rPr>
              <a:t>. </a:t>
            </a:r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Còn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với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xu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hướng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logistic: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phương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trình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được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biểu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diễn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như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sau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: </a:t>
            </a:r>
            <a:r>
              <a:rPr lang="en-US" dirty="0">
                <a:solidFill>
                  <a:srgbClr val="131314"/>
                </a:solidFill>
              </a:rPr>
              <a:t>C(t)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ngưỡng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mang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tải</a:t>
            </a:r>
            <a:r>
              <a:rPr lang="en-US" dirty="0">
                <a:solidFill>
                  <a:srgbClr val="131314"/>
                </a:solidFill>
              </a:rPr>
              <a:t>– 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cực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có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tiến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đến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nhưng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không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vượt</a:t>
            </a:r>
            <a:r>
              <a:rPr lang="en-US" dirty="0">
                <a:solidFill>
                  <a:srgbClr val="131314"/>
                </a:solidFill>
              </a:rPr>
              <a:t> qua. Các </a:t>
            </a:r>
            <a:r>
              <a:rPr lang="en-US" dirty="0" err="1">
                <a:solidFill>
                  <a:srgbClr val="131314"/>
                </a:solidFill>
              </a:rPr>
              <a:t>tham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k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m </a:t>
            </a:r>
            <a:r>
              <a:rPr lang="en-US" dirty="0" err="1">
                <a:solidFill>
                  <a:srgbClr val="131314"/>
                </a:solidFill>
              </a:rPr>
              <a:t>lần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lượt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hệ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góc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hệ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chặn</a:t>
            </a:r>
            <a:r>
              <a:rPr lang="en-US" dirty="0">
                <a:solidFill>
                  <a:srgbClr val="131314"/>
                </a:solidFill>
              </a:rPr>
              <a:t> ban </a:t>
            </a:r>
            <a:r>
              <a:rPr lang="en-US" dirty="0" err="1">
                <a:solidFill>
                  <a:srgbClr val="131314"/>
                </a:solidFill>
              </a:rPr>
              <a:t>đầu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như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trong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tuyến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tính</a:t>
            </a:r>
            <a:r>
              <a:rPr lang="en-US" dirty="0">
                <a:solidFill>
                  <a:srgbClr val="131314"/>
                </a:solidFill>
              </a:rPr>
              <a:t>. Các </a:t>
            </a:r>
            <a:r>
              <a:rPr lang="en-US" dirty="0" err="1">
                <a:solidFill>
                  <a:srgbClr val="131314"/>
                </a:solidFill>
              </a:rPr>
              <a:t>điểm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thay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đổi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sj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tiếp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tục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điều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chỉnh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tốc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độ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tăng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trưởng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thông</a:t>
            </a:r>
            <a:r>
              <a:rPr lang="en-US" dirty="0">
                <a:solidFill>
                  <a:srgbClr val="131314"/>
                </a:solidFill>
              </a:rPr>
              <a:t> qua </a:t>
            </a:r>
            <a:r>
              <a:rPr lang="en-US" dirty="0" err="1">
                <a:solidFill>
                  <a:srgbClr val="131314"/>
                </a:solidFill>
              </a:rPr>
              <a:t>δj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đảm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bảo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tính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liên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tục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hàm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điểm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này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bổ</a:t>
            </a:r>
            <a:r>
              <a:rPr lang="en-US" dirty="0">
                <a:solidFill>
                  <a:srgbClr val="131314"/>
                </a:solidFill>
              </a:rPr>
              <a:t> sung </a:t>
            </a:r>
            <a:r>
              <a:rPr lang="en-US" dirty="0" err="1">
                <a:solidFill>
                  <a:srgbClr val="131314"/>
                </a:solidFill>
              </a:rPr>
              <a:t>thêm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hệ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dịch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γj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được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xác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định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theo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công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thức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γj</a:t>
            </a:r>
            <a:r>
              <a:rPr lang="en-US" dirty="0">
                <a:solidFill>
                  <a:srgbClr val="131314"/>
                </a:solidFill>
              </a:rPr>
              <a:t> = −</a:t>
            </a:r>
            <a:r>
              <a:rPr lang="en-US" dirty="0" err="1">
                <a:solidFill>
                  <a:srgbClr val="131314"/>
                </a:solidFill>
              </a:rPr>
              <a:t>sjδj</a:t>
            </a:r>
            <a:r>
              <a:rPr lang="en-US" dirty="0">
                <a:solidFill>
                  <a:srgbClr val="131314"/>
                </a:solidFill>
              </a:rPr>
              <a:t>.</a:t>
            </a:r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---------</a:t>
            </a:r>
          </a:p>
          <a:p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Tiếp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đến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thành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phần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mùa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  <a:ea typeface="Calibri"/>
                <a:cs typeface="Calibri"/>
              </a:rPr>
              <a:t>vụ</a:t>
            </a:r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được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sử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dụng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tả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mẫu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lặp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theo</a:t>
            </a:r>
            <a:r>
              <a:rPr lang="en-US" dirty="0">
                <a:solidFill>
                  <a:srgbClr val="131314"/>
                </a:solidFill>
              </a:rPr>
              <a:t> chu </a:t>
            </a:r>
            <a:r>
              <a:rPr lang="en-US" dirty="0" err="1">
                <a:solidFill>
                  <a:srgbClr val="131314"/>
                </a:solidFill>
              </a:rPr>
              <a:t>kỳ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trong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gian</a:t>
            </a:r>
            <a:r>
              <a:rPr lang="en-US" dirty="0">
                <a:solidFill>
                  <a:srgbClr val="131314"/>
                </a:solidFill>
              </a:rPr>
              <a:t>. Prophet </a:t>
            </a:r>
            <a:r>
              <a:rPr lang="en-US" dirty="0" err="1">
                <a:solidFill>
                  <a:srgbClr val="131314"/>
                </a:solidFill>
              </a:rPr>
              <a:t>sử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dụng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Fourier, </a:t>
            </a:r>
            <a:r>
              <a:rPr lang="en-US" dirty="0" err="1">
                <a:solidFill>
                  <a:srgbClr val="131314"/>
                </a:solidFill>
              </a:rPr>
              <a:t>một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phương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pháp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mạnh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mẽ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phép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biểu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diễn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hàm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tuần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hoàn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dưới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dạng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tổng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hàm</a:t>
            </a:r>
            <a:r>
              <a:rPr lang="en-US" dirty="0">
                <a:solidFill>
                  <a:srgbClr val="131314"/>
                </a:solidFill>
              </a:rPr>
              <a:t> sin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cos. </a:t>
            </a:r>
            <a:r>
              <a:rPr lang="en-US" dirty="0" err="1">
                <a:solidFill>
                  <a:srgbClr val="131314"/>
                </a:solidFill>
              </a:rPr>
              <a:t>Cụ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như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trên</a:t>
            </a:r>
            <a:r>
              <a:rPr lang="en-US" dirty="0">
                <a:solidFill>
                  <a:srgbClr val="131314"/>
                </a:solidFill>
              </a:rPr>
              <a:t> P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chu </a:t>
            </a:r>
            <a:r>
              <a:rPr lang="en-US" dirty="0" err="1">
                <a:solidFill>
                  <a:srgbClr val="131314"/>
                </a:solidFill>
              </a:rPr>
              <a:t>kì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ví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dụ</a:t>
            </a:r>
            <a:r>
              <a:rPr lang="en-US" dirty="0">
                <a:solidFill>
                  <a:srgbClr val="131314"/>
                </a:solidFill>
              </a:rPr>
              <a:t> 1 </a:t>
            </a:r>
            <a:r>
              <a:rPr lang="en-US" dirty="0" err="1">
                <a:solidFill>
                  <a:srgbClr val="131314"/>
                </a:solidFill>
              </a:rPr>
              <a:t>năm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365,25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endParaRPr lang="en-US" dirty="0" err="1">
              <a:solidFill>
                <a:srgbClr val="131314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5B400-667B-CBF9-3A46-09022683F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703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64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C600C-0343-9F07-6167-5539C8AAF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26BAE-4B5C-280D-079D-5AAD5EAB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FAA2B-D17A-A381-8A2C-073273739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131314"/>
                </a:solidFill>
              </a:rPr>
              <a:t>Một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trong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những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tính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năng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mạnh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mẽ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Prophet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khả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năng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hóa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hiệu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ứng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lễ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hoặc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kiện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đặc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biệt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có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ảnh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hưởng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đến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gian</a:t>
            </a:r>
            <a:r>
              <a:rPr lang="en-US" dirty="0">
                <a:solidFill>
                  <a:srgbClr val="131314"/>
                </a:solidFill>
              </a:rPr>
              <a:t>.</a:t>
            </a:r>
            <a:endParaRPr lang="en-US" dirty="0"/>
          </a:p>
          <a:p>
            <a:r>
              <a:rPr lang="en-US" dirty="0" err="1">
                <a:solidFill>
                  <a:srgbClr val="131314"/>
                </a:solidFill>
              </a:rPr>
              <a:t>Cụ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thể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giả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sử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có</a:t>
            </a:r>
            <a:r>
              <a:rPr lang="en-US" dirty="0">
                <a:solidFill>
                  <a:srgbClr val="131314"/>
                </a:solidFill>
              </a:rPr>
              <a:t> L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lễ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hoặc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kiện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đặc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biệt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mỗi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lễ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thứ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xảy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ra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tại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điểm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thuộc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tập</a:t>
            </a:r>
            <a:r>
              <a:rPr lang="en-US" dirty="0">
                <a:solidFill>
                  <a:srgbClr val="131314"/>
                </a:solidFill>
              </a:rPr>
              <a:t> Di, bao </a:t>
            </a:r>
            <a:r>
              <a:rPr lang="en-US" dirty="0" err="1">
                <a:solidFill>
                  <a:srgbClr val="131314"/>
                </a:solidFill>
              </a:rPr>
              <a:t>gồm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cả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chính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thức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trước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hoặc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sau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tùy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theo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thiết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lập</a:t>
            </a:r>
            <a:r>
              <a:rPr lang="en-US" dirty="0">
                <a:solidFill>
                  <a:srgbClr val="131314"/>
                </a:solidFill>
              </a:rPr>
              <a:t>. Khi </a:t>
            </a:r>
            <a:r>
              <a:rPr lang="en-US" dirty="0" err="1">
                <a:solidFill>
                  <a:srgbClr val="131314"/>
                </a:solidFill>
              </a:rPr>
              <a:t>đó</a:t>
            </a:r>
            <a:r>
              <a:rPr lang="en-US" dirty="0">
                <a:solidFill>
                  <a:srgbClr val="131314"/>
                </a:solidFill>
              </a:rPr>
              <a:t>, Prophet </a:t>
            </a:r>
            <a:r>
              <a:rPr lang="en-US" dirty="0" err="1">
                <a:solidFill>
                  <a:srgbClr val="131314"/>
                </a:solidFill>
              </a:rPr>
              <a:t>định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nghĩa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hàm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chỉ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báo</a:t>
            </a:r>
            <a:r>
              <a:rPr lang="en-US" dirty="0">
                <a:solidFill>
                  <a:srgbClr val="131314"/>
                </a:solidFill>
              </a:rPr>
              <a:t> Zi(t) </a:t>
            </a:r>
            <a:r>
              <a:rPr lang="en-US" dirty="0" err="1">
                <a:solidFill>
                  <a:srgbClr val="131314"/>
                </a:solidFill>
              </a:rPr>
              <a:t>cho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lễ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như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sau</a:t>
            </a:r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r>
              <a:rPr lang="en-US" dirty="0" err="1">
                <a:solidFill>
                  <a:srgbClr val="131314"/>
                </a:solidFill>
              </a:rPr>
              <a:t>Tập</a:t>
            </a:r>
            <a:r>
              <a:rPr lang="en-US" dirty="0">
                <a:solidFill>
                  <a:srgbClr val="131314"/>
                </a:solidFill>
              </a:rPr>
              <a:t> Di </a:t>
            </a:r>
            <a:r>
              <a:rPr lang="en-US" dirty="0" err="1">
                <a:solidFill>
                  <a:srgbClr val="131314"/>
                </a:solidFill>
              </a:rPr>
              <a:t>có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thể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gồm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một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hoặc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nhiều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liên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tiếp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không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chỉ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giới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hạn</a:t>
            </a:r>
            <a:r>
              <a:rPr lang="en-US" dirty="0">
                <a:solidFill>
                  <a:srgbClr val="131314"/>
                </a:solidFill>
              </a:rPr>
              <a:t> ở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lễ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chính</a:t>
            </a:r>
            <a:r>
              <a:rPr lang="en-US" dirty="0">
                <a:solidFill>
                  <a:srgbClr val="131314"/>
                </a:solidFill>
              </a:rPr>
              <a:t>. Sau </a:t>
            </a:r>
            <a:r>
              <a:rPr lang="en-US" dirty="0" err="1">
                <a:solidFill>
                  <a:srgbClr val="131314"/>
                </a:solidFill>
              </a:rPr>
              <a:t>đó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hiệu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ứng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tổng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hợp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từ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tất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cả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lễ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được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hóa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thông</a:t>
            </a:r>
            <a:r>
              <a:rPr lang="en-US" dirty="0">
                <a:solidFill>
                  <a:srgbClr val="131314"/>
                </a:solidFill>
              </a:rPr>
              <a:t> qua </a:t>
            </a:r>
            <a:r>
              <a:rPr lang="en-US" dirty="0" err="1">
                <a:solidFill>
                  <a:srgbClr val="131314"/>
                </a:solidFill>
              </a:rPr>
              <a:t>hàm</a:t>
            </a:r>
            <a:r>
              <a:rPr lang="en-US" dirty="0">
                <a:solidFill>
                  <a:srgbClr val="131314"/>
                </a:solidFill>
              </a:rPr>
              <a:t> h(t),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tổng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trọng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tuyến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tính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hàm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chỉ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báo</a:t>
            </a:r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131314"/>
                </a:solidFill>
                <a:ea typeface="Calibri"/>
                <a:cs typeface="Calibri"/>
              </a:rPr>
              <a:t>----</a:t>
            </a:r>
          </a:p>
          <a:p>
            <a:r>
              <a:rPr lang="en-US" dirty="0">
                <a:solidFill>
                  <a:srgbClr val="131314"/>
                </a:solidFill>
              </a:rPr>
              <a:t>Trong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 Prophet, </a:t>
            </a:r>
            <a:r>
              <a:rPr lang="en-US" dirty="0" err="1">
                <a:solidFill>
                  <a:srgbClr val="131314"/>
                </a:solidFill>
              </a:rPr>
              <a:t>dự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báo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không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chỉ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đơn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thuần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một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trị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định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mỗi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điểm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tương</a:t>
            </a:r>
            <a:r>
              <a:rPr lang="en-US" dirty="0">
                <a:solidFill>
                  <a:srgbClr val="131314"/>
                </a:solidFill>
              </a:rPr>
              <a:t> lai </a:t>
            </a:r>
            <a:r>
              <a:rPr lang="en-US" dirty="0" err="1">
                <a:solidFill>
                  <a:srgbClr val="131314"/>
                </a:solidFill>
              </a:rPr>
              <a:t>mà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còn</a:t>
            </a:r>
            <a:r>
              <a:rPr lang="en-US" dirty="0">
                <a:solidFill>
                  <a:srgbClr val="131314"/>
                </a:solidFill>
              </a:rPr>
              <a:t> bao </a:t>
            </a:r>
            <a:r>
              <a:rPr lang="en-US" dirty="0" err="1">
                <a:solidFill>
                  <a:srgbClr val="131314"/>
                </a:solidFill>
              </a:rPr>
              <a:t>gồm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ước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lượng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về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không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chắc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chắn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của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báo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đó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được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biểu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diễn</a:t>
            </a:r>
            <a:r>
              <a:rPr lang="en-US" dirty="0">
                <a:solidFill>
                  <a:srgbClr val="131314"/>
                </a:solidFill>
              </a:rPr>
              <a:t> qua </a:t>
            </a:r>
            <a:r>
              <a:rPr lang="en-US" dirty="0" err="1">
                <a:solidFill>
                  <a:srgbClr val="131314"/>
                </a:solidFill>
              </a:rPr>
              <a:t>khoảng</a:t>
            </a:r>
            <a:r>
              <a:rPr lang="en-US" dirty="0">
                <a:solidFill>
                  <a:srgbClr val="131314"/>
                </a:solidFill>
              </a:rPr>
              <a:t> tin </a:t>
            </a:r>
            <a:r>
              <a:rPr lang="en-US" dirty="0" err="1">
                <a:solidFill>
                  <a:srgbClr val="131314"/>
                </a:solidFill>
              </a:rPr>
              <a:t>cậy</a:t>
            </a:r>
            <a:r>
              <a:rPr lang="en-US" dirty="0">
                <a:solidFill>
                  <a:srgbClr val="131314"/>
                </a:solidFill>
              </a:rPr>
              <a:t>. </a:t>
            </a:r>
            <a:r>
              <a:rPr lang="en-US" dirty="0" err="1">
                <a:solidFill>
                  <a:srgbClr val="131314"/>
                </a:solidFill>
              </a:rPr>
              <a:t>Sự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không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chắc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chắn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này</a:t>
            </a:r>
            <a:r>
              <a:rPr lang="en-US" dirty="0">
                <a:solidFill>
                  <a:srgbClr val="131314"/>
                </a:solidFill>
              </a:rPr>
              <a:t> bao </a:t>
            </a:r>
            <a:r>
              <a:rPr lang="en-US" dirty="0" err="1">
                <a:solidFill>
                  <a:srgbClr val="131314"/>
                </a:solidFill>
              </a:rPr>
              <a:t>gồm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hai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thành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chính</a:t>
            </a:r>
            <a:r>
              <a:rPr lang="en-US" dirty="0">
                <a:solidFill>
                  <a:srgbClr val="131314"/>
                </a:solidFill>
              </a:rPr>
              <a:t>: </a:t>
            </a:r>
            <a:r>
              <a:rPr lang="en-US" dirty="0" err="1">
                <a:solidFill>
                  <a:srgbClr val="131314"/>
                </a:solidFill>
              </a:rPr>
              <a:t>sai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ngẫu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nhiên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sai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do </a:t>
            </a:r>
            <a:r>
              <a:rPr lang="en-US" dirty="0" err="1">
                <a:solidFill>
                  <a:srgbClr val="131314"/>
                </a:solidFill>
              </a:rPr>
              <a:t>ước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lượng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tham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trong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mô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hình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như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các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thành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phần</a:t>
            </a:r>
            <a:r>
              <a:rPr lang="en-US" dirty="0">
                <a:solidFill>
                  <a:srgbClr val="131314"/>
                </a:solidFill>
              </a:rPr>
              <a:t> xu </a:t>
            </a:r>
            <a:r>
              <a:rPr lang="en-US" dirty="0" err="1">
                <a:solidFill>
                  <a:srgbClr val="131314"/>
                </a:solidFill>
              </a:rPr>
              <a:t>hướng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tính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vụ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hiệu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ứng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ngày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lễ</a:t>
            </a:r>
            <a:r>
              <a:rPr lang="en-US" dirty="0">
                <a:solidFill>
                  <a:srgbClr val="131314"/>
                </a:solidFill>
              </a:rPr>
              <a:t>. Sai </a:t>
            </a:r>
            <a:r>
              <a:rPr lang="en-US" dirty="0" err="1">
                <a:solidFill>
                  <a:srgbClr val="131314"/>
                </a:solidFill>
              </a:rPr>
              <a:t>số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ngẫu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nhiên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được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giả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định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phần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dư</a:t>
            </a:r>
            <a:r>
              <a:rPr lang="en-US" dirty="0">
                <a:solidFill>
                  <a:srgbClr val="131314"/>
                </a:solidFill>
              </a:rPr>
              <a:t> (residual) hay </a:t>
            </a:r>
            <a:r>
              <a:rPr lang="en-US" dirty="0" err="1">
                <a:solidFill>
                  <a:srgbClr val="131314"/>
                </a:solidFill>
              </a:rPr>
              <a:t>nhiễu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εt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tuân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theo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phân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phối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chuẩn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với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trung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bình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bằng</a:t>
            </a:r>
            <a:r>
              <a:rPr lang="en-US" dirty="0">
                <a:solidFill>
                  <a:srgbClr val="131314"/>
                </a:solidFill>
              </a:rPr>
              <a:t> 0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phương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sai</a:t>
            </a:r>
            <a:r>
              <a:rPr lang="en-US" dirty="0">
                <a:solidFill>
                  <a:srgbClr val="131314"/>
                </a:solidFill>
              </a:rPr>
              <a:t> σ2:</a:t>
            </a:r>
            <a:endParaRPr lang="en-US" dirty="0"/>
          </a:p>
          <a:p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D6039-770D-4F74-3EFF-6AA4B4B3B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892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8D78C-FBCE-C52D-600F-27680AA12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E8273-BAE8-6D08-4BF7-CDDF4910A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23A00-1227-C01D-E7E9-6D84BED45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Với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phần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thực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nghiệm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xây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mô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hình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Cả</a:t>
            </a:r>
            <a:r>
              <a:rPr lang="en-US" dirty="0">
                <a:ea typeface="Calibri"/>
                <a:cs typeface="Calibri"/>
              </a:rPr>
              <a:t> 2 </a:t>
            </a:r>
            <a:r>
              <a:rPr lang="en-US" dirty="0" err="1">
                <a:ea typeface="Calibri"/>
                <a:cs typeface="Calibri"/>
              </a:rPr>
              <a:t>mô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hình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đều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được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sử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dụng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chung</a:t>
            </a:r>
            <a:r>
              <a:rPr lang="en-US" dirty="0">
                <a:ea typeface="Calibri"/>
                <a:cs typeface="Calibri"/>
              </a:rPr>
              <a:t> 1 </a:t>
            </a:r>
            <a:r>
              <a:rPr lang="en-US" dirty="0" err="1">
                <a:ea typeface="Calibri"/>
                <a:cs typeface="Calibri"/>
              </a:rPr>
              <a:t>bộ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dữ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liệu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về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giao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dịch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của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khách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tại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bồ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đào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nha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được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miễn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phí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trên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kaggle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từ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năm</a:t>
            </a:r>
            <a:r>
              <a:rPr lang="en-US" dirty="0">
                <a:ea typeface="Calibri"/>
                <a:cs typeface="Calibri"/>
              </a:rPr>
              <a:t> 2015 </a:t>
            </a:r>
            <a:r>
              <a:rPr lang="en-US" dirty="0" err="1">
                <a:ea typeface="Calibri"/>
                <a:cs typeface="Calibri"/>
              </a:rPr>
              <a:t>đến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năm</a:t>
            </a:r>
            <a:r>
              <a:rPr lang="en-US" dirty="0">
                <a:ea typeface="Calibri"/>
                <a:cs typeface="Calibri"/>
              </a:rPr>
              <a:t> 2017.</a:t>
            </a:r>
          </a:p>
          <a:p>
            <a:r>
              <a:rPr lang="en-US" dirty="0" err="1">
                <a:ea typeface="Calibri"/>
                <a:cs typeface="Calibri"/>
              </a:rPr>
              <a:t>Đầu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tiên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đến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với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mô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hình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arima</a:t>
            </a:r>
            <a:r>
              <a:rPr lang="en-US" dirty="0"/>
              <a:t> 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(</a:t>
            </a:r>
            <a:r>
              <a:rPr lang="en-US" dirty="0" err="1"/>
              <a:t>p,d,q</a:t>
            </a:r>
            <a:r>
              <a:rPr lang="en-US" dirty="0"/>
              <a:t>).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</a:t>
            </a:r>
            <a:r>
              <a:rPr lang="en-US" dirty="0" err="1"/>
              <a:t>p,d,q</a:t>
            </a:r>
            <a:r>
              <a:rPr lang="en-US" dirty="0"/>
              <a:t>)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AIC </a:t>
            </a:r>
            <a:r>
              <a:rPr lang="en-US" dirty="0" err="1"/>
              <a:t>và</a:t>
            </a:r>
            <a:r>
              <a:rPr lang="en-US" dirty="0"/>
              <a:t> BIC. Mô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AIC,BIC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.</a:t>
            </a:r>
          </a:p>
          <a:p>
            <a:r>
              <a:rPr lang="en-US" dirty="0" err="1">
                <a:ea typeface="Calibri"/>
                <a:cs typeface="Calibri"/>
              </a:rPr>
              <a:t>Xác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định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bậc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kết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hợp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Đầu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tiên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kiểm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tính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bằng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thống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kế</a:t>
            </a:r>
            <a:r>
              <a:rPr lang="en-US" dirty="0">
                <a:ea typeface="Calibri"/>
                <a:cs typeface="Calibri"/>
              </a:rPr>
              <a:t> ADF </a:t>
            </a:r>
            <a:r>
              <a:rPr lang="en-US" dirty="0" err="1">
                <a:ea typeface="Calibri"/>
                <a:cs typeface="Calibri"/>
              </a:rPr>
              <a:t>đây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là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bảng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kiểm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định</a:t>
            </a:r>
            <a:r>
              <a:rPr lang="en-US" dirty="0">
                <a:ea typeface="Calibri"/>
                <a:cs typeface="Calibri"/>
              </a:rPr>
              <a:t> ADF ban </a:t>
            </a:r>
            <a:r>
              <a:rPr lang="en-US" dirty="0" err="1">
                <a:ea typeface="Calibri"/>
                <a:cs typeface="Calibri"/>
              </a:rPr>
              <a:t>đầu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là-2.603322,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5% (-2.865291)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1% (-3.438849).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p-value </a:t>
            </a:r>
            <a:r>
              <a:rPr lang="en-US" dirty="0" err="1"/>
              <a:t>là</a:t>
            </a:r>
            <a:r>
              <a:rPr lang="en-US" dirty="0"/>
              <a:t> 0.092313,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0.05. Do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bác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,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ARIMA.</a:t>
            </a:r>
          </a:p>
          <a:p>
            <a:r>
              <a:rPr lang="en-US" dirty="0" err="1">
                <a:ea typeface="Calibri"/>
                <a:cs typeface="Calibri"/>
              </a:rPr>
              <a:t>Vì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dữ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liệu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chưa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nên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em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dirty="0" err="1">
                <a:ea typeface="Calibri"/>
                <a:cs typeface="Calibri"/>
              </a:rPr>
              <a:t>sẽ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dụng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phân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để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làm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như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bảng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dữ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liệu</a:t>
            </a:r>
            <a:r>
              <a:rPr lang="en-US" dirty="0">
                <a:ea typeface="Calibri"/>
                <a:cs typeface="Calibri"/>
              </a:rPr>
              <a:t> ta </a:t>
            </a:r>
            <a:r>
              <a:rPr lang="en-US" dirty="0" err="1">
                <a:ea typeface="Calibri"/>
                <a:cs typeface="Calibri"/>
              </a:rPr>
              <a:t>thấy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với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phân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lần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thứ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nhất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đã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nên</a:t>
            </a:r>
            <a:r>
              <a:rPr lang="en-US" dirty="0">
                <a:ea typeface="Calibri"/>
                <a:cs typeface="Calibri"/>
              </a:rPr>
              <a:t> d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1184-ACAE-DA1E-19E2-FA4699570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524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2BA2D-8093-6A7B-1D5F-220280473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6615B3-3404-5FE3-4FE2-1BB0C48D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351C0-8583-CB0A-8F46-611C1F45A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Sau </a:t>
            </a:r>
            <a:r>
              <a:rPr lang="en-US" dirty="0" err="1">
                <a:ea typeface="Calibri"/>
                <a:cs typeface="Calibri"/>
              </a:rPr>
              <a:t>khi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đã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dừng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thì</a:t>
            </a:r>
            <a:r>
              <a:rPr lang="en-US" dirty="0">
                <a:ea typeface="Calibri"/>
                <a:cs typeface="Calibri"/>
              </a:rPr>
              <a:t> ta </a:t>
            </a:r>
            <a:r>
              <a:rPr lang="en-US" dirty="0" err="1">
                <a:ea typeface="Calibri"/>
                <a:cs typeface="Calibri"/>
              </a:rPr>
              <a:t>sẽ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lựa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chọn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tham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số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hồi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và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trung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bình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trượt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 </a:t>
            </a:r>
            <a:r>
              <a:rPr lang="en-US" dirty="0" err="1"/>
              <a:t>và</a:t>
            </a:r>
            <a:r>
              <a:rPr lang="en-US" dirty="0"/>
              <a:t> q,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(ACF)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(PACF)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p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 </a:t>
            </a:r>
            <a:r>
              <a:rPr lang="en-US" dirty="0" err="1"/>
              <a:t>đến</a:t>
            </a:r>
            <a:r>
              <a:rPr lang="en-US" dirty="0"/>
              <a:t> 6 </a:t>
            </a:r>
            <a:r>
              <a:rPr lang="en-US" dirty="0" err="1"/>
              <a:t>và</a:t>
            </a:r>
            <a:r>
              <a:rPr lang="en-US" dirty="0"/>
              <a:t> q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. </a:t>
            </a:r>
            <a:r>
              <a:rPr lang="en-US" dirty="0" err="1"/>
              <a:t>Nên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2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AIC </a:t>
            </a:r>
            <a:r>
              <a:rPr lang="en-US" dirty="0" err="1"/>
              <a:t>và</a:t>
            </a:r>
            <a:r>
              <a:rPr lang="en-US" dirty="0"/>
              <a:t> BIC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tham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6 </a:t>
            </a:r>
            <a:r>
              <a:rPr lang="en-US" dirty="0" err="1"/>
              <a:t>và</a:t>
            </a:r>
            <a:r>
              <a:rPr lang="en-US" dirty="0"/>
              <a:t> 6. </a:t>
            </a:r>
            <a:r>
              <a:rPr lang="en-US" dirty="0" err="1"/>
              <a:t>Vây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ARIMA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ARIMA(6,1,6)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B757-D4D3-2276-21D6-29305244F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34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2DB6A-2BC2-0321-33DB-B3C21E3F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4A72FE-839A-3901-5BE8-46D488FDE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7C79A-0CEA-8BD9-7F3A-28F2E10E5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Hình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lai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ARIMA.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cam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ARIMA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trơn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dao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.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ARIMA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72CD3-D531-8DE9-B076-58D7F9EB36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898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22201-75C7-9A49-3B02-7147D7EF2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4D24C0-802D-B6EA-82C1-419E44463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2162D-FA57-6798-2155-354364B21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ARIMA, Prophet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,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,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lễ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.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– </a:t>
            </a: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chu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rệt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, </a:t>
            </a:r>
            <a:r>
              <a:rPr lang="en-US" dirty="0" err="1"/>
              <a:t>tháng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dịp</a:t>
            </a:r>
            <a:r>
              <a:rPr lang="en-US" dirty="0"/>
              <a:t> </a:t>
            </a:r>
            <a:r>
              <a:rPr lang="en-US" dirty="0" err="1"/>
              <a:t>lễ</a:t>
            </a:r>
            <a:r>
              <a:rPr lang="en-US" dirty="0"/>
              <a:t>.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, Prophet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sót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3773-98B9-A9AC-F034-125B14BAA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535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85475-A70E-CD32-A97D-EE99C88A8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873FF-BCB8-09CB-9F5B-DF4A12669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64F40-B0F4-66BE-D399-361C05718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Prophet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chu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dao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.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tỏ</a:t>
            </a:r>
            <a:r>
              <a:rPr lang="en-US" dirty="0"/>
              <a:t> Prophet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 </a:t>
            </a:r>
            <a:r>
              <a:rPr lang="en-US" dirty="0" err="1"/>
              <a:t>Khoảng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95% bao </a:t>
            </a:r>
            <a:r>
              <a:rPr lang="en-US" dirty="0" err="1"/>
              <a:t>phủ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6BAB2-048E-1ED6-BB9B-1EAB5D3F1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274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6A174-ECB0-C340-DFB1-3DE6C02C4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9841C-67A5-0388-AC0D-122743A0E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9DDB3-C5CB-078D-B459-701384C83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Hai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ARIMA(6,1,6) </a:t>
            </a:r>
            <a:r>
              <a:rPr lang="en-US" dirty="0" err="1"/>
              <a:t>và</a:t>
            </a:r>
            <a:r>
              <a:rPr lang="en-US" dirty="0"/>
              <a:t> Prophet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rệt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. Mô </a:t>
            </a:r>
            <a:r>
              <a:rPr lang="en-US" dirty="0" err="1"/>
              <a:t>hình</a:t>
            </a:r>
            <a:r>
              <a:rPr lang="en-US" dirty="0"/>
              <a:t> ARIMA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trượt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ACF </a:t>
            </a:r>
            <a:r>
              <a:rPr lang="en-US" dirty="0" err="1"/>
              <a:t>và</a:t>
            </a:r>
            <a:r>
              <a:rPr lang="en-US" dirty="0"/>
              <a:t> PACF. ARIMA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MAE </a:t>
            </a:r>
            <a:r>
              <a:rPr lang="en-US" dirty="0" err="1"/>
              <a:t>là</a:t>
            </a:r>
            <a:r>
              <a:rPr lang="en-US" dirty="0"/>
              <a:t> 30.671 </a:t>
            </a:r>
            <a:r>
              <a:rPr lang="en-US" dirty="0" err="1"/>
              <a:t>và</a:t>
            </a:r>
            <a:r>
              <a:rPr lang="en-US" dirty="0"/>
              <a:t> MAPE </a:t>
            </a:r>
            <a:r>
              <a:rPr lang="en-US" dirty="0" err="1"/>
              <a:t>là</a:t>
            </a:r>
            <a:r>
              <a:rPr lang="en-US" dirty="0"/>
              <a:t> 0.141,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 Tuy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.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Prophet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p, d, q </a:t>
            </a:r>
            <a:r>
              <a:rPr lang="en-US" dirty="0" err="1"/>
              <a:t>như</a:t>
            </a:r>
            <a:r>
              <a:rPr lang="en-US" dirty="0"/>
              <a:t> ARIMA,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,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lễ</a:t>
            </a:r>
            <a:r>
              <a:rPr lang="en-US" dirty="0"/>
              <a:t>. Prophet </a:t>
            </a:r>
            <a:r>
              <a:rPr lang="en-US" dirty="0" err="1"/>
              <a:t>có</a:t>
            </a:r>
            <a:r>
              <a:rPr lang="en-US" dirty="0"/>
              <a:t> MAE </a:t>
            </a:r>
            <a:r>
              <a:rPr lang="en-US" dirty="0" err="1"/>
              <a:t>là</a:t>
            </a:r>
            <a:r>
              <a:rPr lang="en-US" dirty="0"/>
              <a:t> 33.096 </a:t>
            </a:r>
            <a:r>
              <a:rPr lang="en-US" dirty="0" err="1"/>
              <a:t>và</a:t>
            </a:r>
            <a:r>
              <a:rPr lang="en-US" dirty="0"/>
              <a:t> MAPE </a:t>
            </a:r>
            <a:r>
              <a:rPr lang="en-US" dirty="0" err="1"/>
              <a:t>là</a:t>
            </a:r>
            <a:r>
              <a:rPr lang="en-US" dirty="0"/>
              <a:t> 0.148,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ARIMA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bù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chu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. </a:t>
            </a:r>
            <a:r>
              <a:rPr lang="en-US" dirty="0" err="1"/>
              <a:t>Khoảng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Prophet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ARIMA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, ARIMA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dữliệu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tuần</a:t>
            </a:r>
            <a:r>
              <a:rPr lang="en-US" dirty="0"/>
              <a:t>,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lễ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, Prophet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.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. </a:t>
            </a:r>
            <a:r>
              <a:rPr lang="vi-VN" dirty="0"/>
              <a:t>Dữ liệu có cấu trúc tự tương quan → dùng </a:t>
            </a:r>
            <a:r>
              <a:rPr lang="vi-VN" b="1" dirty="0"/>
              <a:t>ARIMA</a:t>
            </a:r>
            <a:r>
              <a:rPr lang="vi-VN" dirty="0"/>
              <a:t>.</a:t>
            </a:r>
          </a:p>
          <a:p>
            <a:r>
              <a:rPr lang="vi-VN" dirty="0"/>
              <a:t>Dữ liệu có mùa vụ, chu kỳ, ngày lễ → dùng </a:t>
            </a:r>
            <a:r>
              <a:rPr lang="vi-VN" b="1" dirty="0"/>
              <a:t>Prophet</a:t>
            </a:r>
            <a:r>
              <a:rPr lang="vi-VN" dirty="0"/>
              <a:t>.</a:t>
            </a:r>
            <a:br>
              <a:rPr lang="vi-VN" dirty="0"/>
            </a:br>
            <a:r>
              <a:rPr lang="vi-VN"/>
              <a:t>Việc lựa chọn phụ thuộc vào mục tiêu và đặc điểm của dữ liệu.</a:t>
            </a:r>
          </a:p>
          <a:p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4F75B-B405-4332-98C0-0FCF249CE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039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245D2-194D-C2C3-02C0-5C747FAE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BD782B-7200-4534-FB76-7C73A215E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F6ED8-D5C7-DF29-D2E4-ED8C376C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Bài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báo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cáo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tốt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nghiệp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của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đến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đây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là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kết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thúc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Trước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khi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đến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phần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phản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biện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xin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gửi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lời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cảm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chân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thành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đến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thầy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cô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trong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hội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đồng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Và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đặc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biệt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cảm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thầy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Trần</a:t>
            </a:r>
            <a:r>
              <a:rPr lang="en-US" dirty="0">
                <a:ea typeface="Calibri"/>
                <a:cs typeface="Calibri"/>
              </a:rPr>
              <a:t> Văn Long </a:t>
            </a:r>
            <a:r>
              <a:rPr lang="en-US" dirty="0" err="1">
                <a:ea typeface="Calibri"/>
                <a:cs typeface="Calibri"/>
              </a:rPr>
              <a:t>mặc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dù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thầy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đang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phải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hội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đồng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khác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đã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giúp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hoàn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thiện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đồ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án</a:t>
            </a:r>
            <a:r>
              <a:rPr lang="en-US" dirty="0">
                <a:ea typeface="Calibri"/>
                <a:cs typeface="Calibri"/>
              </a:rPr>
              <a:t> ạ. Em </a:t>
            </a:r>
            <a:r>
              <a:rPr lang="en-US" dirty="0" err="1">
                <a:ea typeface="Calibri"/>
                <a:cs typeface="Calibri"/>
              </a:rPr>
              <a:t>xin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cảm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ơn</a:t>
            </a:r>
            <a:r>
              <a:rPr lang="en-US" dirty="0">
                <a:ea typeface="Calibri"/>
                <a:cs typeface="Calibri"/>
              </a:rPr>
              <a:t> ạ.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570A5-9790-9AF7-F021-5AFE6361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981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Cấu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trúc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đồ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của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được</a:t>
            </a:r>
            <a:r>
              <a:rPr lang="en-US" dirty="0">
                <a:ea typeface="Calibri"/>
                <a:cs typeface="Calibri"/>
              </a:rPr>
              <a:t> chia </a:t>
            </a:r>
            <a:r>
              <a:rPr lang="en-US" dirty="0" err="1">
                <a:ea typeface="Calibri"/>
                <a:cs typeface="Calibri"/>
              </a:rPr>
              <a:t>thành</a:t>
            </a:r>
            <a:r>
              <a:rPr lang="en-US" dirty="0">
                <a:ea typeface="Calibri"/>
                <a:cs typeface="Calibri"/>
              </a:rPr>
              <a:t> 4 </a:t>
            </a:r>
            <a:r>
              <a:rPr lang="en-US" dirty="0" err="1">
                <a:ea typeface="Calibri"/>
                <a:cs typeface="Calibri"/>
              </a:rPr>
              <a:t>phần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chính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theo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cấu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trúc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như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sau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Chương</a:t>
            </a:r>
            <a:r>
              <a:rPr lang="en-US" dirty="0">
                <a:ea typeface="Calibri"/>
                <a:cs typeface="Calibri"/>
              </a:rPr>
              <a:t> 1 </a:t>
            </a:r>
            <a:r>
              <a:rPr lang="en-US" dirty="0" err="1">
                <a:ea typeface="Calibri"/>
                <a:cs typeface="Calibri"/>
              </a:rPr>
              <a:t>Cơ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sở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thuyết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giới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thiệu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về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thị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trường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kinh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doanh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lưu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trú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sau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đó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tổng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quan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về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ngành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khách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và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trò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báo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dirty="0" err="1">
                <a:ea typeface="Calibri"/>
                <a:cs typeface="Calibri"/>
              </a:rPr>
              <a:t>Tiếp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theo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trong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chương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sẽ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trình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bày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về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thời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gian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và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các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cơ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sở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toán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học</a:t>
            </a:r>
            <a:r>
              <a:rPr lang="en-US" dirty="0">
                <a:ea typeface="Calibri"/>
                <a:cs typeface="Calibri"/>
              </a:rPr>
              <a:t> ạ.</a:t>
            </a:r>
          </a:p>
          <a:p>
            <a:r>
              <a:rPr lang="en-US" dirty="0" err="1">
                <a:ea typeface="Calibri"/>
                <a:cs typeface="Calibri"/>
              </a:rPr>
              <a:t>Chương</a:t>
            </a:r>
            <a:r>
              <a:rPr lang="en-US" dirty="0">
                <a:ea typeface="Calibri"/>
                <a:cs typeface="Calibri"/>
              </a:rPr>
              <a:t> 2,3 </a:t>
            </a:r>
            <a:r>
              <a:rPr lang="en-US" dirty="0" err="1">
                <a:ea typeface="Calibri"/>
                <a:cs typeface="Calibri"/>
              </a:rPr>
              <a:t>Trình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bày</a:t>
            </a:r>
            <a:r>
              <a:rPr lang="en-US" dirty="0">
                <a:ea typeface="Calibri"/>
                <a:cs typeface="Calibri"/>
              </a:rPr>
              <a:t> chi </a:t>
            </a:r>
            <a:r>
              <a:rPr lang="en-US" dirty="0" err="1">
                <a:ea typeface="Calibri"/>
                <a:cs typeface="Calibri"/>
              </a:rPr>
              <a:t>tiết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về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mô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hình</a:t>
            </a:r>
            <a:r>
              <a:rPr lang="en-US" dirty="0">
                <a:ea typeface="Calibri"/>
                <a:cs typeface="Calibri"/>
              </a:rPr>
              <a:t> ARIMA </a:t>
            </a:r>
            <a:r>
              <a:rPr lang="en-US" dirty="0" err="1">
                <a:ea typeface="Calibri"/>
                <a:cs typeface="Calibri"/>
              </a:rPr>
              <a:t>và</a:t>
            </a:r>
            <a:r>
              <a:rPr lang="en-US" dirty="0">
                <a:ea typeface="Calibri"/>
                <a:cs typeface="Calibri"/>
              </a:rPr>
              <a:t> Prophet</a:t>
            </a:r>
          </a:p>
          <a:p>
            <a:r>
              <a:rPr lang="en-US" dirty="0" err="1">
                <a:ea typeface="Calibri"/>
                <a:cs typeface="Calibri"/>
              </a:rPr>
              <a:t>Chương</a:t>
            </a:r>
            <a:r>
              <a:rPr lang="en-US" dirty="0">
                <a:ea typeface="Calibri"/>
                <a:cs typeface="Calibri"/>
              </a:rPr>
              <a:t> 4</a:t>
            </a:r>
            <a:r>
              <a:rPr lang="en-US" baseline="0" dirty="0">
                <a:ea typeface="Calibri"/>
                <a:cs typeface="Calibri"/>
              </a:rPr>
              <a:t> </a:t>
            </a:r>
            <a:r>
              <a:rPr lang="en-US" baseline="0" dirty="0" err="1">
                <a:ea typeface="Calibri"/>
                <a:cs typeface="Calibri"/>
              </a:rPr>
              <a:t>sẽ</a:t>
            </a:r>
            <a:r>
              <a:rPr lang="en-US" baseline="0" dirty="0">
                <a:ea typeface="Calibri"/>
                <a:cs typeface="Calibri"/>
              </a:rPr>
              <a:t> </a:t>
            </a:r>
            <a:r>
              <a:rPr lang="en-US" baseline="0" dirty="0" err="1">
                <a:ea typeface="Calibri"/>
                <a:cs typeface="Calibri"/>
              </a:rPr>
              <a:t>là</a:t>
            </a:r>
            <a:r>
              <a:rPr lang="en-US" baseline="0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Thực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nghiệm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trên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dữ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liệu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thực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tế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của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giao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dịch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khách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sạn</a:t>
            </a:r>
            <a:r>
              <a:rPr lang="en-US" dirty="0">
                <a:ea typeface="Calibri"/>
                <a:cs typeface="Calibri"/>
              </a:rPr>
              <a:t> ạ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8857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dirty="0" err="1"/>
              <a:t>Như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Big Data, AI </a:t>
            </a:r>
            <a:r>
              <a:rPr lang="en-US" dirty="0" err="1"/>
              <a:t>và</a:t>
            </a:r>
            <a:r>
              <a:rPr lang="en-US" dirty="0"/>
              <a:t> ML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trú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xu </a:t>
            </a:r>
            <a:r>
              <a:rPr lang="en-US" dirty="0" err="1"/>
              <a:t>hướng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740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Định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nghĩa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trú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chỗ</a:t>
            </a:r>
            <a:r>
              <a:rPr lang="en-US" dirty="0"/>
              <a:t> ở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trú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,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dưỡng</a:t>
            </a:r>
            <a:r>
              <a:rPr lang="en-US" dirty="0"/>
              <a:t>,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,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nghỉ</a:t>
            </a:r>
            <a:r>
              <a:rPr lang="en-US" dirty="0"/>
              <a:t> </a:t>
            </a:r>
            <a:r>
              <a:rPr lang="en-US" dirty="0" err="1"/>
              <a:t>ngơi</a:t>
            </a:r>
            <a:r>
              <a:rPr lang="en-US" dirty="0"/>
              <a:t>,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giãn</a:t>
            </a:r>
            <a:r>
              <a:rPr lang="en-US" dirty="0"/>
              <a:t> hay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du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49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09FDC-085C-DDCB-BF16-912548C7E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CB17A-D1CA-A69A-FAF1-0378D3811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A10B2-5892-1D5B-7BD3-B7F7A4D4A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Đặc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điểm</a:t>
            </a:r>
            <a:r>
              <a:rPr lang="en-US" dirty="0">
                <a:ea typeface="Calibri"/>
                <a:cs typeface="Calibri"/>
              </a:rPr>
              <a:t> :</a:t>
            </a:r>
          </a:p>
          <a:p>
            <a:pPr marL="171450" indent="-171450">
              <a:buFont typeface="Calibri"/>
              <a:buChar char="-"/>
            </a:pPr>
            <a:r>
              <a:rPr lang="en-US" b="1" dirty="0" err="1">
                <a:ea typeface="Calibri"/>
                <a:cs typeface="Calibri"/>
              </a:rPr>
              <a:t>Tính</a:t>
            </a:r>
            <a:r>
              <a:rPr lang="en-US" b="1" dirty="0">
                <a:ea typeface="Calibri"/>
                <a:cs typeface="Calibri"/>
              </a:rPr>
              <a:t> </a:t>
            </a:r>
            <a:r>
              <a:rPr lang="en-US" b="1" dirty="0" err="1">
                <a:ea typeface="Calibri"/>
                <a:cs typeface="Calibri"/>
              </a:rPr>
              <a:t>Vô</a:t>
            </a:r>
            <a:r>
              <a:rPr lang="en-US" b="1" dirty="0">
                <a:ea typeface="Calibri"/>
                <a:cs typeface="Calibri"/>
              </a:rPr>
              <a:t> </a:t>
            </a:r>
            <a:r>
              <a:rPr lang="en-US" b="1" dirty="0" err="1">
                <a:ea typeface="Calibri"/>
                <a:cs typeface="Calibri"/>
              </a:rPr>
              <a:t>hình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"</a:t>
            </a:r>
            <a:r>
              <a:rPr lang="en-US" dirty="0" err="1"/>
              <a:t>thử</a:t>
            </a:r>
            <a:r>
              <a:rPr lang="en-US" dirty="0"/>
              <a:t>"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.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tin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quảng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tách</a:t>
            </a:r>
            <a:r>
              <a:rPr lang="en-US" b="1" dirty="0"/>
              <a:t> </a:t>
            </a:r>
            <a:r>
              <a:rPr lang="en-US" b="1" dirty="0" err="1"/>
              <a:t>rời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,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,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.</a:t>
            </a:r>
            <a:endParaRPr lang="en-US" b="1" dirty="0"/>
          </a:p>
          <a:p>
            <a:pPr marL="171450" indent="-171450">
              <a:buFont typeface="Calibri"/>
              <a:buChar char="-"/>
            </a:pP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hư</a:t>
            </a:r>
            <a:r>
              <a:rPr lang="en-US" b="1" dirty="0"/>
              <a:t> </a:t>
            </a:r>
            <a:r>
              <a:rPr lang="en-US" b="1" dirty="0" err="1"/>
              <a:t>hỏng</a:t>
            </a:r>
            <a:r>
              <a:rPr lang="en-US" b="1" dirty="0"/>
              <a:t> (</a:t>
            </a:r>
            <a:r>
              <a:rPr lang="en-US" b="1" dirty="0" err="1"/>
              <a:t>hoặc</a:t>
            </a:r>
            <a:r>
              <a:rPr lang="en-US" b="1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lưu</a:t>
            </a:r>
            <a:r>
              <a:rPr lang="en-US" b="1" dirty="0"/>
              <a:t> </a:t>
            </a:r>
            <a:r>
              <a:rPr lang="en-US" b="1" dirty="0" err="1"/>
              <a:t>trữ</a:t>
            </a:r>
            <a:r>
              <a:rPr lang="en-US" b="1" dirty="0"/>
              <a:t>):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.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qua </a:t>
            </a:r>
            <a:r>
              <a:rPr lang="en-US" dirty="0" err="1"/>
              <a:t>đi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vĩnh</a:t>
            </a:r>
            <a:r>
              <a:rPr lang="en-US" dirty="0"/>
              <a:t> </a:t>
            </a:r>
            <a:r>
              <a:rPr lang="en-US" dirty="0" err="1"/>
              <a:t>viễn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Chính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vì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vậy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phải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b="1" dirty="0">
                <a:solidFill>
                  <a:srgbClr val="131314"/>
                </a:solidFill>
                <a:ea typeface="Calibri"/>
                <a:cs typeface="Calibri"/>
              </a:rPr>
              <a:t>Vai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trò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của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dự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báo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nhu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cầu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đặt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phòng</a:t>
            </a:r>
            <a:r>
              <a:rPr lang="en-US" b="1" dirty="0">
                <a:solidFill>
                  <a:srgbClr val="131314"/>
                </a:solidFill>
              </a:rPr>
              <a:t> </a:t>
            </a:r>
            <a:r>
              <a:rPr lang="en-US" b="1" dirty="0" err="1">
                <a:solidFill>
                  <a:srgbClr val="131314"/>
                </a:solidFill>
              </a:rPr>
              <a:t>giúp</a:t>
            </a:r>
            <a:r>
              <a:rPr lang="en-US" b="1" dirty="0">
                <a:solidFill>
                  <a:srgbClr val="131314"/>
                </a:solidFill>
              </a:rPr>
              <a:t> 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solidFill>
                  <a:srgbClr val="131314"/>
                </a:solidFill>
              </a:rPr>
              <a:t>Giúp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điều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chỉnh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giá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phòng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linh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hoạt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tối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ưu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hóa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doanh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thu</a:t>
            </a:r>
            <a:endParaRPr lang="en-US" b="1" dirty="0">
              <a:solidFill>
                <a:srgbClr val="5D6172"/>
              </a:solidFill>
              <a:ea typeface="Calibri"/>
              <a:cs typeface="Calibri"/>
            </a:endParaRPr>
          </a:p>
          <a:p>
            <a:r>
              <a:rPr lang="en-US" dirty="0" err="1">
                <a:solidFill>
                  <a:srgbClr val="131314"/>
                </a:solidFill>
              </a:rPr>
              <a:t>Lập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kế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hoạch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nhân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sự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hiệu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quả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tránh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lãng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phí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nguồn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lực</a:t>
            </a:r>
            <a:endParaRPr lang="en-US" dirty="0">
              <a:solidFill>
                <a:srgbClr val="131314"/>
              </a:solidFill>
              <a:ea typeface="Calibri"/>
              <a:cs typeface="Calibri"/>
            </a:endParaRPr>
          </a:p>
          <a:p>
            <a:r>
              <a:rPr lang="en-US" dirty="0" err="1">
                <a:solidFill>
                  <a:srgbClr val="131314"/>
                </a:solidFill>
              </a:rPr>
              <a:t>Hỗ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trợ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lập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kế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hoạch</a:t>
            </a:r>
            <a:r>
              <a:rPr lang="en-US" dirty="0">
                <a:solidFill>
                  <a:srgbClr val="131314"/>
                </a:solidFill>
              </a:rPr>
              <a:t> marketing </a:t>
            </a:r>
            <a:r>
              <a:rPr lang="en-US" dirty="0" err="1">
                <a:solidFill>
                  <a:srgbClr val="131314"/>
                </a:solidFill>
              </a:rPr>
              <a:t>và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quảng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bá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đúng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thời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điểm</a:t>
            </a:r>
            <a:r>
              <a:rPr lang="en-US" dirty="0">
                <a:solidFill>
                  <a:srgbClr val="131314"/>
                </a:solidFill>
              </a:rPr>
              <a:t>, </a:t>
            </a:r>
            <a:r>
              <a:rPr lang="en-US" dirty="0" err="1">
                <a:solidFill>
                  <a:srgbClr val="131314"/>
                </a:solidFill>
              </a:rPr>
              <a:t>đối</a:t>
            </a:r>
            <a:r>
              <a:rPr lang="en-US" dirty="0">
                <a:solidFill>
                  <a:srgbClr val="131314"/>
                </a:solidFill>
              </a:rPr>
              <a:t> </a:t>
            </a:r>
            <a:r>
              <a:rPr lang="en-US" dirty="0" err="1">
                <a:solidFill>
                  <a:srgbClr val="131314"/>
                </a:solidFill>
              </a:rPr>
              <a:t>tượng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 b="1" dirty="0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78F7-732E-17FA-1993-26F30D4CE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15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81429-FA43-A4C3-DC47-BC6E0EC2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51C101-57AB-0FCD-8020-41A95216F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CA059-35C8-FE6D-AA2B-7C73BBE77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Ví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dụ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thời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gian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lượng</a:t>
            </a:r>
            <a:r>
              <a:rPr lang="en-US" b="1" dirty="0"/>
              <a:t> </a:t>
            </a:r>
            <a:r>
              <a:rPr lang="en-US" b="1" dirty="0" err="1"/>
              <a:t>phòng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sạn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đặt</a:t>
            </a:r>
            <a:r>
              <a:rPr lang="en-US" b="1" dirty="0"/>
              <a:t> </a:t>
            </a:r>
            <a:r>
              <a:rPr lang="en-US" b="1" dirty="0" err="1"/>
              <a:t>mỗi</a:t>
            </a:r>
            <a:r>
              <a:rPr lang="en-US" b="1" dirty="0"/>
              <a:t> </a:t>
            </a:r>
            <a:r>
              <a:rPr lang="en-US" b="1" dirty="0" err="1"/>
              <a:t>tháng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5 </a:t>
            </a:r>
            <a:r>
              <a:rPr lang="en-US" dirty="0" err="1"/>
              <a:t>năm</a:t>
            </a:r>
            <a:r>
              <a:rPr lang="en-US" dirty="0"/>
              <a:t> qua.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.</a:t>
            </a:r>
          </a:p>
          <a:p>
            <a:r>
              <a:rPr lang="en-US" dirty="0" err="1">
                <a:ea typeface="Calibri"/>
                <a:cs typeface="Calibri"/>
              </a:rPr>
              <a:t>Ví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dụ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dự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báo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chuỗi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thời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gian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</a:t>
            </a:r>
            <a:r>
              <a:rPr lang="en-US" b="1" dirty="0" err="1"/>
              <a:t>mùa</a:t>
            </a:r>
            <a:r>
              <a:rPr lang="en-US" b="1" dirty="0"/>
              <a:t> </a:t>
            </a:r>
            <a:r>
              <a:rPr lang="en-US" b="1" dirty="0" err="1"/>
              <a:t>hè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</a:t>
            </a:r>
            <a:r>
              <a:rPr lang="en-US" b="1" dirty="0" err="1"/>
              <a:t>mùa</a:t>
            </a:r>
            <a:r>
              <a:rPr lang="en-US" b="1" dirty="0"/>
              <a:t> </a:t>
            </a:r>
            <a:r>
              <a:rPr lang="en-US" b="1" dirty="0" err="1"/>
              <a:t>đông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qua (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),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hè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 err="1"/>
              <a:t>Có</a:t>
            </a:r>
            <a:r>
              <a:rPr lang="en-US" b="1" dirty="0"/>
              <a:t> 4 </a:t>
            </a:r>
            <a:r>
              <a:rPr lang="en-US" b="1" dirty="0" err="1"/>
              <a:t>đặc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mùa</a:t>
            </a:r>
            <a:r>
              <a:rPr lang="en-US" b="1" dirty="0"/>
              <a:t> </a:t>
            </a:r>
            <a:r>
              <a:rPr lang="en-US" b="1" dirty="0" err="1"/>
              <a:t>vụ</a:t>
            </a:r>
            <a:r>
              <a:rPr lang="en-US" b="1" dirty="0"/>
              <a:t> :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đặn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b="1" dirty="0" err="1"/>
              <a:t>khoảng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cố</a:t>
            </a:r>
            <a:r>
              <a:rPr lang="en-US" b="1" dirty="0"/>
              <a:t> </a:t>
            </a:r>
            <a:r>
              <a:rPr lang="en-US" b="1" dirty="0" err="1"/>
              <a:t>định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ngắn</a:t>
            </a:r>
            <a:r>
              <a:rPr lang="en-US" b="1" dirty="0"/>
              <a:t> </a:t>
            </a:r>
            <a:r>
              <a:rPr lang="en-US" b="1" dirty="0" err="1"/>
              <a:t>hơn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năm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,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.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b="1" dirty="0" err="1"/>
              <a:t>Tính</a:t>
            </a:r>
            <a:r>
              <a:rPr lang="en-US" b="1" dirty="0"/>
              <a:t> xu </a:t>
            </a: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b="1" dirty="0" err="1"/>
              <a:t>đà</a:t>
            </a:r>
            <a:r>
              <a:rPr lang="en-US" b="1" dirty="0"/>
              <a:t> </a:t>
            </a:r>
            <a:r>
              <a:rPr lang="en-US" b="1" dirty="0" err="1"/>
              <a:t>tăng</a:t>
            </a:r>
            <a:r>
              <a:rPr lang="en-US" b="1" dirty="0"/>
              <a:t> </a:t>
            </a:r>
            <a:r>
              <a:rPr lang="en-US" b="1" dirty="0" err="1"/>
              <a:t>hoặc</a:t>
            </a:r>
            <a:r>
              <a:rPr lang="en-US" b="1" dirty="0"/>
              <a:t> </a:t>
            </a:r>
            <a:r>
              <a:rPr lang="en-US" b="1" dirty="0" err="1"/>
              <a:t>giảm</a:t>
            </a:r>
            <a:r>
              <a:rPr lang="en-US" b="1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khoảng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dài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b="1" dirty="0" err="1"/>
              <a:t>Thuộc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ngẫu</a:t>
            </a:r>
            <a:r>
              <a:rPr lang="en-US" b="1" dirty="0"/>
              <a:t> </a:t>
            </a:r>
            <a:r>
              <a:rPr lang="en-US" b="1" dirty="0" err="1"/>
              <a:t>nhiên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 err="1">
              <a:solidFill>
                <a:srgbClr val="444444"/>
              </a:solidFill>
            </a:endParaRPr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.</a:t>
            </a:r>
            <a:endParaRPr lang="en-US" dirty="0">
              <a:solidFill>
                <a:srgbClr val="444444"/>
              </a:solidFill>
            </a:endParaRPr>
          </a:p>
          <a:p>
            <a:r>
              <a:rPr lang="en-US" b="1" dirty="0" err="1"/>
              <a:t>Thuộc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tương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en-US" dirty="0" err="1">
              <a:solidFill>
                <a:srgbClr val="444444"/>
              </a:solidFill>
            </a:endParaRPr>
          </a:p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hay </a:t>
            </a:r>
            <a:r>
              <a:rPr lang="en-US" dirty="0" err="1"/>
              <a:t>có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thiên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598AD-5F79-97D3-5C6F-30135881C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65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A829-885A-4F1F-EDFE-5ACCD1B8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7CCC8-018C-8741-8500-70A2CC4AE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AA440-3FCD-42C1-4D94-C1BA7A4A1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,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57ED1-59D4-356D-8649-16FC9AB89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46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610B7-3880-63FB-0A7D-A6EDA379D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8F3679-7D8A-8A4C-450C-E19035DD4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0CB611-8F7D-A1C6-50ED-DF79ACA89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Trước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hết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dirty="0" err="1">
                <a:ea typeface="Calibri"/>
                <a:cs typeface="Calibri"/>
              </a:rPr>
              <a:t>cơ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sở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toán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học</a:t>
            </a:r>
            <a:r>
              <a:rPr lang="en-US" dirty="0">
                <a:ea typeface="Calibri"/>
                <a:cs typeface="Calibri"/>
              </a:rPr>
              <a:t> :</a:t>
            </a:r>
          </a:p>
          <a:p>
            <a:pPr>
              <a:spcBef>
                <a:spcPct val="0"/>
              </a:spcBef>
            </a:pP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</a:t>
            </a:r>
          </a:p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b="1" dirty="0" err="1"/>
              <a:t>Xác</a:t>
            </a:r>
            <a:r>
              <a:rPr lang="en-US" b="1" dirty="0"/>
              <a:t> </a:t>
            </a:r>
            <a:r>
              <a:rPr lang="en-US" b="1" dirty="0" err="1"/>
              <a:t>suất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r>
              <a:rPr lang="en-US" b="1" dirty="0"/>
              <a:t> </a:t>
            </a:r>
            <a:r>
              <a:rPr lang="en-US" b="1" dirty="0" err="1"/>
              <a:t>kê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.</a:t>
            </a:r>
          </a:p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:</a:t>
            </a:r>
            <a:r>
              <a:rPr lang="en-US" dirty="0"/>
              <a:t> Cung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,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/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.</a:t>
            </a:r>
          </a:p>
          <a:p>
            <a:pPr marL="285750" indent="-285750">
              <a:spcBef>
                <a:spcPct val="0"/>
              </a:spcBef>
              <a:buFont typeface="Arial,Sans-Serif"/>
              <a:buChar char="•"/>
            </a:pPr>
            <a:r>
              <a:rPr lang="en-US" b="1" dirty="0" err="1"/>
              <a:t>Đại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tuyến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,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vector.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Trong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MAt</a:t>
            </a:r>
            <a:r>
              <a:rPr lang="en-US" dirty="0"/>
              <a:t> 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trượt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t.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n: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lượng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.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"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"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trượt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yt−i</a:t>
            </a:r>
            <a:r>
              <a:rPr lang="en-US" dirty="0"/>
              <a:t> 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t−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).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Giải</a:t>
            </a:r>
            <a:r>
              <a:rPr lang="en-US" b="1" dirty="0"/>
              <a:t> </a:t>
            </a:r>
            <a:r>
              <a:rPr lang="en-US" b="1" dirty="0" err="1"/>
              <a:t>thích</a:t>
            </a:r>
            <a:r>
              <a:rPr lang="en-US" b="1" dirty="0"/>
              <a:t> </a:t>
            </a:r>
            <a:r>
              <a:rPr lang="en-US" b="1" dirty="0" err="1"/>
              <a:t>đơn</a:t>
            </a:r>
            <a:r>
              <a:rPr lang="en-US" b="1" dirty="0"/>
              <a:t> </a:t>
            </a:r>
            <a:r>
              <a:rPr lang="en-US" b="1" dirty="0" err="1"/>
              <a:t>giản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"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"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n </a:t>
            </a:r>
            <a:r>
              <a:rPr lang="en-US" dirty="0" err="1"/>
              <a:t>điểm</a:t>
            </a:r>
            <a:r>
              <a:rPr lang="en-US" dirty="0"/>
              <a:t>.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"</a:t>
            </a:r>
            <a:r>
              <a:rPr lang="en-US" dirty="0" err="1"/>
              <a:t>trượt</a:t>
            </a:r>
            <a:r>
              <a:rPr lang="en-US" dirty="0"/>
              <a:t>" </a:t>
            </a:r>
            <a:r>
              <a:rPr lang="en-US" dirty="0" err="1"/>
              <a:t>dọc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mượt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 err="1"/>
              <a:t>Ví</a:t>
            </a:r>
            <a:r>
              <a:rPr lang="en-US" b="1" dirty="0"/>
              <a:t> </a:t>
            </a:r>
            <a:r>
              <a:rPr lang="en-US" b="1" dirty="0" err="1"/>
              <a:t>dụ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b="1" dirty="0"/>
              <a:t>Trung </a:t>
            </a:r>
            <a:r>
              <a:rPr lang="en-US" b="1" dirty="0" err="1"/>
              <a:t>bình</a:t>
            </a:r>
            <a:r>
              <a:rPr lang="en-US" b="1" dirty="0"/>
              <a:t> </a:t>
            </a:r>
            <a:r>
              <a:rPr lang="en-US" b="1" dirty="0" err="1"/>
              <a:t>trượt</a:t>
            </a:r>
            <a:r>
              <a:rPr lang="en-US" b="1" dirty="0"/>
              <a:t> 3 </a:t>
            </a:r>
            <a:r>
              <a:rPr lang="en-US" b="1" dirty="0" err="1"/>
              <a:t>ngày</a:t>
            </a:r>
            <a:r>
              <a:rPr lang="en-US" b="1" dirty="0"/>
              <a:t> (MA_3)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: </a:t>
            </a:r>
            <a:endParaRPr lang="en-US" dirty="0">
              <a:ea typeface="Calibri"/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dirty="0"/>
              <a:t>Doanh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1, 2, 3: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trơn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3.</a:t>
            </a:r>
            <a:endParaRPr lang="en-US" dirty="0">
              <a:ea typeface="Calibri"/>
              <a:cs typeface="Calibri"/>
            </a:endParaRPr>
          </a:p>
          <a:p>
            <a:pPr marL="1085850" lvl="2" indent="-171450">
              <a:buFont typeface="Arial"/>
              <a:buChar char="•"/>
            </a:pPr>
            <a:r>
              <a:rPr lang="en-US" dirty="0"/>
              <a:t>Doanh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2, 3, 4: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trơn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4.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9E88F-5C9D-E2C5-DB24-54E9931EBF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235C3-A728-48ED-8AAD-A8C43CA60C45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80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E6876-AAB3-B973-71CA-49FD2AD1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B6503-E3CD-4AD6-869A-C7E6FE3FDB79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BDF-690D-E127-B2DF-6C085D0A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D8C57-6B96-4C28-EF4F-859AFD73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D06AA5-8C83-48AD-A867-F930D627B8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96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A436D-4645-4A63-8C63-4B470724B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38FF3-7BD5-494A-AAD8-383DB33AD1D2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1659B-7A38-9277-35D8-C4170735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E938A-3C7B-802A-6875-BE2C4A8D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1596B-7F43-4AE0-8B51-13B21B4612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91FE-6810-0D6A-3907-A951C576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DE809-5443-409D-9F4B-2740C181BAFA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4AF71-28B9-36B4-3A1F-8A5B82F2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4FCAC-078F-B8FA-4751-3AF861FB4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1CD50B-13D2-4A2E-B85C-1F30473055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990600"/>
          </a:xfrm>
        </p:spPr>
        <p:txBody>
          <a:bodyPr/>
          <a:lstStyle>
            <a:lvl1pPr algn="l">
              <a:defRPr sz="3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105"/>
            <a:ext cx="8229600" cy="46783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 sz="26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B0035-CD69-549D-990B-FEEF2FCF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137C7-2751-468B-9664-C73BCEDF1525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5050C-BE74-BEBD-8544-B947CED9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FB822-79A2-22B2-96F7-BEC108E66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55918C-0383-48C6-8F6F-0784754A6D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845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EA37CC52-3283-7C99-80F5-6D158D8287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b="8862"/>
          <a:stretch>
            <a:fillRect/>
          </a:stretch>
        </p:blipFill>
        <p:spPr bwMode="auto">
          <a:xfrm>
            <a:off x="0" y="1131888"/>
            <a:ext cx="9144000" cy="53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2057400"/>
          </a:xfrm>
        </p:spPr>
        <p:txBody>
          <a:bodyPr anchor="t"/>
          <a:lstStyle>
            <a:lvl1pPr algn="ctr">
              <a:defRPr sz="4000" b="1" cap="all">
                <a:solidFill>
                  <a:srgbClr val="FF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"/>
            <a:ext cx="7239000" cy="990600"/>
          </a:xfrm>
        </p:spPr>
        <p:txBody>
          <a:bodyPr anchor="ctr"/>
          <a:lstStyle>
            <a:lvl1pPr marL="0" indent="0">
              <a:buNone/>
              <a:defRPr sz="3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DBF5BC-4E8B-7D98-9A5A-A87EAD3C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F4914-49CF-451A-A730-393E7FF90BBE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C5B63C-D6AA-C801-3112-6F428604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BF378D-E497-7C6E-5576-6DA3A7F9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5133BA-1CA6-4B61-92A2-DAA5342782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82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80373BB-6C62-FCA2-30F2-A7F5A95E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EEA21-B843-44A0-97A4-8C515B35E5EB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FFBF49D-9678-B671-8D6E-051C1855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2352F7-2D43-AA62-220D-4D2406C8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5A585F-E278-46A5-BE06-021531F252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8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AE6354-55D6-F27B-4D03-724C9487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EE3B6-7ADD-4072-89C9-F720D34A25CF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7571556-DBC8-8C9D-1055-AF320523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AFEF14F-FE77-581A-D980-E8ABA211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E8401A-0858-438A-B5B6-1F2D7C1C1B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63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624DDEC-2C69-1E70-025B-DD1DA895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90E73-71FD-4D3A-92A4-CCAE136F9173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3C3081D-2F98-885B-573A-B648FF53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B3727-529B-96BB-F283-6FA522FF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01B2D-8B70-467D-9ADD-4B74B65B25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686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AFEBD18-49C9-186F-FCC9-32ED0954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F50A6-029E-48F4-BD27-B7738062CE5E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75651E2-6682-4C92-2FE0-6ACA5656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F402C90-DA25-B99E-C6E1-A1DF35ED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9CD8A-73D0-42E8-9CEA-27EAC5CCEA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132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0E27A6F-4815-B83F-1438-EA3276E3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BDDEE-AEE3-45E3-85EF-314B68C9838C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30166E-AE89-25B3-27BE-4C21FAFA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867C0FB-2BC8-9E7D-4FCB-484151CE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53DDEF-F558-4B76-90FD-18EF3C3AE9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6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FCCB12A-B1FE-BF64-38AE-59F9F762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79F94-655E-4389-93AE-62991DC8D202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E151A8-85F1-F31D-3AB1-59FD2EAD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6DBABBA-7D90-7A6B-CD1A-C15EA841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B4972A-3DCF-4D70-AD20-4DEEAC4603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8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0AB5900-ADD3-EBFA-B5CB-97D3C2961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7467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A47776-B92C-3F2E-B4E6-36F9C0F10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AF107-C0D5-7910-6155-66880A2D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fld id="{78602E09-E8C6-47B8-9B0E-8CF05BA1C90B}" type="datetime1">
              <a:rPr lang="en-US" altLang="en-US"/>
              <a:pPr>
                <a:defRPr/>
              </a:pPr>
              <a:t>6/20/2025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13E55-5197-FCAD-7DAB-E9BC8EC4D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F9ECE-B49F-A259-AE13-133354CC6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0000FF"/>
                </a:solidFill>
                <a:latin typeface="Arial" panose="020B0604020202020204" pitchFamily="34" charset="0"/>
              </a:defRPr>
            </a:lvl1pPr>
          </a:lstStyle>
          <a:p>
            <a:fld id="{EA825937-8D3C-42F5-982B-E8988D86720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11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ts val="100"/>
        </a:spcBef>
        <a:spcAft>
          <a:spcPts val="200"/>
        </a:spcAft>
        <a:buFont typeface="Arial" panose="020B0604020202020204" pitchFamily="34" charset="0"/>
        <a:buChar char="•"/>
        <a:defRPr sz="2800" b="1" kern="1200">
          <a:solidFill>
            <a:srgbClr val="002060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–"/>
        <a:defRPr sz="24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–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ts val="300"/>
        </a:spcBef>
        <a:spcAft>
          <a:spcPts val="300"/>
        </a:spcAft>
        <a:buFont typeface="Arial" panose="020B0604020202020204" pitchFamily="34" charset="0"/>
        <a:buChar char="»"/>
        <a:defRPr sz="2000" kern="1200">
          <a:solidFill>
            <a:srgbClr val="002060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186862-CCC9-BB13-AD85-256E67BF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3000"/>
            <a:ext cx="9144000" cy="1524000"/>
          </a:xfrm>
        </p:spPr>
        <p:txBody>
          <a:bodyPr anchor="ctr"/>
          <a:lstStyle/>
          <a:p>
            <a:pPr>
              <a:defRPr/>
            </a:pPr>
            <a:r>
              <a:rPr lang="en-US" sz="3000" b="0" err="1">
                <a:latin typeface="+mn-lt"/>
              </a:rPr>
              <a:t>Đề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tài</a:t>
            </a:r>
            <a:r>
              <a:rPr lang="en-US" sz="3000" b="0">
                <a:latin typeface="+mn-lt"/>
              </a:rPr>
              <a:t>: </a:t>
            </a:r>
            <a:br>
              <a:rPr lang="en-US" sz="3000" b="0">
                <a:latin typeface="+mn-lt"/>
              </a:rPr>
            </a:br>
            <a:r>
              <a:rPr lang="en-US" sz="3000" b="0" err="1">
                <a:latin typeface="+mn-lt"/>
              </a:rPr>
              <a:t>ứng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dụng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mô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hình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arima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và</a:t>
            </a:r>
            <a:r>
              <a:rPr lang="en-US" sz="3000" b="0">
                <a:latin typeface="+mn-lt"/>
              </a:rPr>
              <a:t> prophet </a:t>
            </a:r>
            <a:r>
              <a:rPr lang="en-US" sz="3000" b="0" err="1">
                <a:latin typeface="+mn-lt"/>
              </a:rPr>
              <a:t>trong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việc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dự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báo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nhu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cầu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đặt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phòng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khách</a:t>
            </a:r>
            <a:r>
              <a:rPr lang="en-US" sz="3000" b="0">
                <a:latin typeface="+mn-lt"/>
              </a:rPr>
              <a:t> </a:t>
            </a:r>
            <a:r>
              <a:rPr lang="en-US" sz="3000" b="0" err="1">
                <a:latin typeface="+mn-lt"/>
              </a:rPr>
              <a:t>sạn</a:t>
            </a:r>
            <a:r>
              <a:rPr lang="en-US" sz="3000" b="0">
                <a:latin typeface="+mn-lt"/>
              </a:rPr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E9937B-84ED-4109-B90F-65CED0628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6200"/>
            <a:ext cx="9144000" cy="990600"/>
          </a:xfrm>
        </p:spPr>
        <p:txBody>
          <a:bodyPr/>
          <a:lstStyle/>
          <a:p>
            <a:pPr algn="ctr"/>
            <a:r>
              <a:rPr lang="en-US" altLang="en-US">
                <a:latin typeface="Calibri" panose="020F0502020204030204" pitchFamily="34" charset="0"/>
              </a:rPr>
              <a:t>ĐỒ ÁN TỐT NGHIỆP 2025 </a:t>
            </a: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6A82618F-ACFC-8C4E-2E2C-2BC2326A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06CC42D-7B04-4D65-9A7F-D3EB92BCEC6B}" type="slidenum"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pPr/>
              <a:t>1</a:t>
            </a:fld>
            <a:endParaRPr lang="en-US" altLang="en-US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5125" name="TextBox 6">
            <a:extLst>
              <a:ext uri="{FF2B5EF4-FFF2-40B4-BE49-F238E27FC236}">
                <a16:creationId xmlns:a16="http://schemas.microsoft.com/office/drawing/2014/main" id="{D70B9281-6452-9DF0-0979-C008E0C62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657600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Giảng viên hướng dẫn: PGS. TS. Trần Văn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Thực hiện: Nguyễn Đức Anh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Mã sinh viên: 213010736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/>
              <a:t>Lớp: Toán ứng dụng 1 - K62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FC14-7137-DB24-A660-CE9F20BF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AD9E-0892-F952-1071-487D19FC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D0886-432C-F748-5C89-57C7F86B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48EFC41-D7E7-45FC-9267-25158AD2D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994990-9D13-AB70-BEC7-1233B7995302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CHUỖI THỜI GIAN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B5533-A396-4F2F-7E1D-84FB45D7AE12}"/>
              </a:ext>
            </a:extLst>
          </p:cNvPr>
          <p:cNvSpPr txBox="1"/>
          <p:nvPr/>
        </p:nvSpPr>
        <p:spPr>
          <a:xfrm>
            <a:off x="1752" y="1982014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CƠ SỞ TOÁN HỌC VÀ </a:t>
            </a:r>
            <a:r>
              <a:rPr lang="en-US" b="1" dirty="0">
                <a:latin typeface="Calibri"/>
                <a:ea typeface="Calibri"/>
                <a:cs typeface="Arial"/>
              </a:rPr>
              <a:t>XỬ LÝ CHUỖI THỜI GIAN</a:t>
            </a:r>
            <a:endParaRPr lang="en-US" b="1" dirty="0">
              <a:ea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366DA-AAAD-50BE-3A1E-7CD645EACD11}"/>
              </a:ext>
            </a:extLst>
          </p:cNvPr>
          <p:cNvSpPr txBox="1"/>
          <p:nvPr/>
        </p:nvSpPr>
        <p:spPr>
          <a:xfrm>
            <a:off x="9511" y="2351881"/>
            <a:ext cx="91494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Arial"/>
              </a:rPr>
              <a:t>SAI PHÂN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7C8C7-05D2-5743-DFB8-17B954757B0F}"/>
              </a:ext>
            </a:extLst>
          </p:cNvPr>
          <p:cNvSpPr txBox="1"/>
          <p:nvPr/>
        </p:nvSpPr>
        <p:spPr>
          <a:xfrm>
            <a:off x="6461" y="2831239"/>
            <a:ext cx="91357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  <a:ea typeface="Calibri"/>
                <a:cs typeface="Calibri"/>
              </a:rPr>
              <a:t>Đây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là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kỹ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thuật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phổ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biến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để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làm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cho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chuỗi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thời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gian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trở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nên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dừng</a:t>
            </a:r>
            <a:r>
              <a:rPr lang="en-US">
                <a:latin typeface="Calibri"/>
                <a:ea typeface="Calibri"/>
                <a:cs typeface="Calibri"/>
              </a:rPr>
              <a:t> – </a:t>
            </a:r>
            <a:r>
              <a:rPr lang="en-US" err="1">
                <a:latin typeface="Calibri"/>
                <a:ea typeface="Calibri"/>
                <a:cs typeface="Calibri"/>
              </a:rPr>
              <a:t>tức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là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trung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bình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phương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sai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và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tự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tương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quan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của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chuỗi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không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thay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đổi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theo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thời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gian</a:t>
            </a:r>
            <a:r>
              <a:rPr lang="en-US">
                <a:latin typeface="Calibri"/>
                <a:ea typeface="Calibri"/>
                <a:cs typeface="Calibri"/>
              </a:rPr>
              <a:t>. </a:t>
            </a:r>
            <a:r>
              <a:rPr lang="en-US" err="1">
                <a:latin typeface="Calibri"/>
                <a:ea typeface="Calibri"/>
                <a:cs typeface="Calibri"/>
              </a:rPr>
              <a:t>Chuỗi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dừng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là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yêu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cầu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của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nhiều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mô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hình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như</a:t>
            </a:r>
            <a:r>
              <a:rPr lang="en-US">
                <a:latin typeface="Calibri"/>
                <a:ea typeface="Calibri"/>
                <a:cs typeface="Calibri"/>
              </a:rPr>
              <a:t> ARIMA. Sai </a:t>
            </a:r>
            <a:r>
              <a:rPr lang="en-US" err="1">
                <a:latin typeface="Calibri"/>
                <a:ea typeface="Calibri"/>
                <a:cs typeface="Calibri"/>
              </a:rPr>
              <a:t>phân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giúp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loại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bỏ</a:t>
            </a:r>
            <a:r>
              <a:rPr lang="en-US">
                <a:latin typeface="Calibri"/>
                <a:ea typeface="Calibri"/>
                <a:cs typeface="Calibri"/>
              </a:rPr>
              <a:t> xu </a:t>
            </a:r>
            <a:r>
              <a:rPr lang="en-US" err="1">
                <a:latin typeface="Calibri"/>
                <a:ea typeface="Calibri"/>
                <a:cs typeface="Calibri"/>
              </a:rPr>
              <a:t>hướng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và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tính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mùa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vụ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  <a:endParaRPr lang="en-US"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4BC1E-544C-3734-EC3C-805876D6EC7C}"/>
              </a:ext>
            </a:extLst>
          </p:cNvPr>
          <p:cNvSpPr txBox="1"/>
          <p:nvPr/>
        </p:nvSpPr>
        <p:spPr>
          <a:xfrm>
            <a:off x="-7146" y="3756525"/>
            <a:ext cx="9135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Calibri"/>
                <a:cs typeface="Calibri"/>
              </a:rPr>
              <a:t>Công </a:t>
            </a:r>
            <a:r>
              <a:rPr lang="en-US" b="1" dirty="0" err="1">
                <a:latin typeface="Calibri"/>
                <a:ea typeface="Calibri"/>
                <a:cs typeface="Calibri"/>
              </a:rPr>
              <a:t>thức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tính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sai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phân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bậc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nhất</a:t>
            </a:r>
            <a:r>
              <a:rPr lang="en-US" b="1" dirty="0">
                <a:latin typeface="Calibri"/>
                <a:ea typeface="Calibri"/>
                <a:cs typeface="Calibri"/>
              </a:rPr>
              <a:t>:</a:t>
            </a:r>
            <a:endParaRPr lang="en-US" dirty="0">
              <a:ea typeface="Calibri" panose="020F0502020204030204" pitchFamily="34" charset="0"/>
              <a:cs typeface="Calibri"/>
            </a:endParaRPr>
          </a:p>
        </p:txBody>
      </p:sp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8DDA4F7-B713-5A09-5A49-525C0368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278" y="4162405"/>
            <a:ext cx="2879272" cy="67491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CC0523-AB8D-975B-CCA4-76F3FEF18219}"/>
              </a:ext>
            </a:extLst>
          </p:cNvPr>
          <p:cNvSpPr txBox="1"/>
          <p:nvPr/>
        </p:nvSpPr>
        <p:spPr>
          <a:xfrm>
            <a:off x="-7146" y="4975082"/>
            <a:ext cx="9135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Calibri"/>
                <a:cs typeface="Calibri"/>
              </a:rPr>
              <a:t>Công </a:t>
            </a:r>
            <a:r>
              <a:rPr lang="en-US" b="1" dirty="0" err="1">
                <a:latin typeface="Calibri"/>
                <a:ea typeface="Calibri"/>
                <a:cs typeface="Calibri"/>
              </a:rPr>
              <a:t>thức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tính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sai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phân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bậc</a:t>
            </a:r>
            <a:r>
              <a:rPr lang="en-US" b="1" dirty="0">
                <a:latin typeface="Calibri"/>
                <a:ea typeface="Calibri"/>
                <a:cs typeface="Calibri"/>
              </a:rPr>
              <a:t> d:</a:t>
            </a:r>
            <a:endParaRPr lang="en-US" dirty="0">
              <a:ea typeface="Calibri" panose="020F0502020204030204" pitchFamily="34" charset="0"/>
              <a:cs typeface="Calibri"/>
            </a:endParaRPr>
          </a:p>
        </p:txBody>
      </p:sp>
      <p:pic>
        <p:nvPicPr>
          <p:cNvPr id="11" name="Picture 10" descr="A mathematical equation with a triangle and a triangle&#10;&#10;AI-generated content may be incorrect.">
            <a:extLst>
              <a:ext uri="{FF2B5EF4-FFF2-40B4-BE49-F238E27FC236}">
                <a16:creationId xmlns:a16="http://schemas.microsoft.com/office/drawing/2014/main" id="{52839631-37E8-25CA-1423-C2B876CA2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278" y="5410938"/>
            <a:ext cx="3677278" cy="6556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6182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37A77-50D0-3758-36E6-EC793F278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1EC-5354-C289-0D23-75FCC169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3D4D-C990-7F02-CD91-DF65E368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916D53B-C4DA-F591-828D-861B12D8B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372310-914A-8FD8-8EB6-BD41CEF662A3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CHUỖI THỜI GIAN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35CDA-C1C5-CF76-5184-AE03264AB00E}"/>
              </a:ext>
            </a:extLst>
          </p:cNvPr>
          <p:cNvSpPr txBox="1"/>
          <p:nvPr/>
        </p:nvSpPr>
        <p:spPr>
          <a:xfrm>
            <a:off x="1752" y="1982014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CƠ SỞ TOÁN HỌC VÀ </a:t>
            </a:r>
            <a:r>
              <a:rPr lang="en-US" b="1" dirty="0">
                <a:latin typeface="Calibri"/>
                <a:ea typeface="Calibri"/>
                <a:cs typeface="Arial"/>
              </a:rPr>
              <a:t>XỬ LÝ CHUỖI THỜI GIAN</a:t>
            </a:r>
            <a:endParaRPr lang="en-US" b="1" dirty="0">
              <a:ea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775A0-04C5-438A-F862-727BAF29B4D6}"/>
              </a:ext>
            </a:extLst>
          </p:cNvPr>
          <p:cNvSpPr txBox="1"/>
          <p:nvPr/>
        </p:nvSpPr>
        <p:spPr>
          <a:xfrm>
            <a:off x="9511" y="2351881"/>
            <a:ext cx="91494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Arial"/>
              </a:rPr>
              <a:t>TỰ TƯƠNG QUAN( ACF)</a:t>
            </a:r>
            <a:endParaRPr lang="en-US" b="1" dirty="0">
              <a:ea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30D9E-EDE2-25EB-792C-212D925281CC}"/>
              </a:ext>
            </a:extLst>
          </p:cNvPr>
          <p:cNvSpPr txBox="1"/>
          <p:nvPr/>
        </p:nvSpPr>
        <p:spPr>
          <a:xfrm>
            <a:off x="6461" y="2831239"/>
            <a:ext cx="91357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Hàm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tương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lường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mối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hệ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tuyến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tính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tổng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thể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giữa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một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trị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trong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trị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trước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chính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tại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khoảng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nhau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 err="1">
                <a:latin typeface="Calibri"/>
                <a:ea typeface="Calibri"/>
                <a:cs typeface="Calibri"/>
              </a:rPr>
              <a:t>gọi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độ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trễ</a:t>
            </a:r>
            <a:r>
              <a:rPr lang="en-US" dirty="0">
                <a:latin typeface="Calibri"/>
                <a:ea typeface="Calibri"/>
                <a:cs typeface="Calibri"/>
              </a:rPr>
              <a:t>). </a:t>
            </a:r>
            <a:r>
              <a:rPr lang="en-US" dirty="0" err="1">
                <a:latin typeface="Calibri"/>
                <a:ea typeface="Calibri"/>
                <a:cs typeface="Calibri"/>
              </a:rPr>
              <a:t>Nó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biết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một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trị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tại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điểm</a:t>
            </a:r>
            <a:r>
              <a:rPr lang="en-US" dirty="0">
                <a:latin typeface="Calibri"/>
                <a:ea typeface="Calibri"/>
                <a:cs typeface="Calibri"/>
              </a:rPr>
              <a:t> t </a:t>
            </a:r>
            <a:r>
              <a:rPr lang="en-US" dirty="0" err="1">
                <a:latin typeface="Calibri"/>
                <a:ea typeface="Calibri"/>
                <a:cs typeface="Calibri"/>
              </a:rPr>
              <a:t>có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liên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như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thế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nào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đến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một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trị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tại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điểm</a:t>
            </a:r>
            <a:r>
              <a:rPr lang="en-US" dirty="0">
                <a:latin typeface="Calibri"/>
                <a:ea typeface="Calibri"/>
                <a:cs typeface="Calibri"/>
              </a:rPr>
              <a:t> t−h (</a:t>
            </a:r>
            <a:r>
              <a:rPr lang="en-US" dirty="0" err="1">
                <a:latin typeface="Calibri"/>
                <a:ea typeface="Calibri"/>
                <a:cs typeface="Calibri"/>
              </a:rPr>
              <a:t>với</a:t>
            </a:r>
            <a:r>
              <a:rPr lang="en-US" dirty="0">
                <a:latin typeface="Calibri"/>
                <a:ea typeface="Calibri"/>
                <a:cs typeface="Calibri"/>
              </a:rPr>
              <a:t> h </a:t>
            </a:r>
            <a:r>
              <a:rPr lang="en-US" dirty="0" err="1"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độ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trễ</a:t>
            </a:r>
            <a:r>
              <a:rPr lang="en-US" dirty="0">
                <a:latin typeface="Calibri"/>
                <a:ea typeface="Calibri"/>
                <a:cs typeface="Calibri"/>
              </a:rPr>
              <a:t>), bao </a:t>
            </a:r>
            <a:r>
              <a:rPr lang="en-US" dirty="0" err="1">
                <a:latin typeface="Calibri"/>
                <a:ea typeface="Calibri"/>
                <a:cs typeface="Calibri"/>
              </a:rPr>
              <a:t>gồm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cả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ảnh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hưởng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trực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tiếp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tiếp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A69F5-00B2-94BC-77FA-3C8B76B74D60}"/>
              </a:ext>
            </a:extLst>
          </p:cNvPr>
          <p:cNvSpPr txBox="1"/>
          <p:nvPr/>
        </p:nvSpPr>
        <p:spPr>
          <a:xfrm>
            <a:off x="9511" y="4028281"/>
            <a:ext cx="91494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Arial"/>
              </a:rPr>
              <a:t>TỰ TƯƠNG QUAN MỘT PHẦN( PACF)</a:t>
            </a:r>
            <a:endParaRPr lang="en-US" b="1" dirty="0">
              <a:ea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81403-3DBE-083B-4490-5C772010F2AB}"/>
              </a:ext>
            </a:extLst>
          </p:cNvPr>
          <p:cNvSpPr txBox="1"/>
          <p:nvPr/>
        </p:nvSpPr>
        <p:spPr>
          <a:xfrm>
            <a:off x="-4425" y="4398782"/>
            <a:ext cx="91357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Hàm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tương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một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phần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cũng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đo</a:t>
            </a:r>
            <a:r>
              <a:rPr lang="en-US" dirty="0">
                <a:latin typeface="Calibri"/>
                <a:ea typeface="Calibri"/>
                <a:cs typeface="Calibri"/>
              </a:rPr>
              <a:t> lường mối tương quan giữa một giá trị tại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điểm</a:t>
            </a:r>
            <a:r>
              <a:rPr lang="en-US" dirty="0">
                <a:latin typeface="Calibri"/>
                <a:ea typeface="Calibri"/>
                <a:cs typeface="Calibri"/>
              </a:rPr>
              <a:t> t </a:t>
            </a:r>
            <a:r>
              <a:rPr lang="en-US" dirty="0" err="1">
                <a:latin typeface="Calibri"/>
                <a:ea typeface="Calibri"/>
                <a:cs typeface="Calibri"/>
              </a:rPr>
              <a:t>và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một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trị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tại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điểm</a:t>
            </a:r>
            <a:r>
              <a:rPr lang="en-US" dirty="0">
                <a:latin typeface="Calibri"/>
                <a:ea typeface="Calibri"/>
                <a:cs typeface="Calibri"/>
              </a:rPr>
              <a:t> t−h. Tuy </a:t>
            </a:r>
            <a:r>
              <a:rPr lang="en-US" dirty="0" err="1">
                <a:latin typeface="Calibri"/>
                <a:ea typeface="Calibri"/>
                <a:cs typeface="Calibri"/>
              </a:rPr>
              <a:t>nhiên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điểm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biệt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trọng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</a:rPr>
              <a:t> PACF </a:t>
            </a:r>
            <a:r>
              <a:rPr lang="en-US" dirty="0" err="1">
                <a:latin typeface="Calibri"/>
                <a:ea typeface="Calibri"/>
                <a:cs typeface="Calibri"/>
              </a:rPr>
              <a:t>chỉ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hiển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thị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mối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tương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trực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tiếp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sau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đã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loại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bỏ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ảnh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hưởng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trị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gian</a:t>
            </a:r>
            <a:r>
              <a:rPr lang="en-US" dirty="0">
                <a:latin typeface="Calibri"/>
                <a:ea typeface="Calibri"/>
                <a:cs typeface="Calibri"/>
              </a:rPr>
              <a:t> (</a:t>
            </a:r>
            <a:r>
              <a:rPr lang="en-US" dirty="0" err="1">
                <a:latin typeface="Calibri"/>
                <a:ea typeface="Calibri"/>
                <a:cs typeface="Calibri"/>
              </a:rPr>
              <a:t>tức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độ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trễ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ngắn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hơn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giữa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chúng</a:t>
            </a:r>
            <a:r>
              <a:rPr lang="en-US" dirty="0">
                <a:latin typeface="Calibri"/>
                <a:ea typeface="Calibri"/>
                <a:cs typeface="Calibri"/>
              </a:rPr>
              <a:t>).</a:t>
            </a:r>
            <a:endParaRPr lang="en-US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3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C07EE-5885-B363-0280-0B2D7645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2340-F0DF-59AD-0538-5C1C47C2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B30E2-52DE-4B97-2086-044FEF72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3A987DC-B896-F052-E064-7E2AAB23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BF2356-77F1-334D-8C77-5C793497A1AE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CHUỖI THỜI GIAN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91B6E-9694-BCA7-A986-BD9CE74306CF}"/>
              </a:ext>
            </a:extLst>
          </p:cNvPr>
          <p:cNvSpPr txBox="1"/>
          <p:nvPr/>
        </p:nvSpPr>
        <p:spPr>
          <a:xfrm>
            <a:off x="1752" y="1982014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Arial"/>
              </a:rPr>
              <a:t>ĐÁNH GIÁ MÔ HÌNH</a:t>
            </a:r>
            <a:endParaRPr lang="en-US" b="1" dirty="0">
              <a:ea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927F49-219C-14E3-D2E2-7DDC3E4B22FA}"/>
              </a:ext>
            </a:extLst>
          </p:cNvPr>
          <p:cNvSpPr txBox="1"/>
          <p:nvPr/>
        </p:nvSpPr>
        <p:spPr>
          <a:xfrm>
            <a:off x="-2600" y="2352268"/>
            <a:ext cx="91357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Đánh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trên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phù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hợp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với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khứ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r>
              <a:rPr lang="en-US" dirty="0" err="1">
                <a:latin typeface="Calibri"/>
                <a:ea typeface="Calibri"/>
                <a:cs typeface="Calibri"/>
              </a:rPr>
              <a:t>Có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nhiều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thuật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thống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kê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giúp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tả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phù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hợp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với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mẫu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2DA75-F6E4-7878-4EDC-AC0A08E5CF7F}"/>
              </a:ext>
            </a:extLst>
          </p:cNvPr>
          <p:cNvSpPr txBox="1"/>
          <p:nvPr/>
        </p:nvSpPr>
        <p:spPr>
          <a:xfrm>
            <a:off x="-6203" y="3372991"/>
            <a:ext cx="9135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Calibri"/>
                <a:cs typeface="Calibri"/>
              </a:rPr>
              <a:t>Công </a:t>
            </a:r>
            <a:r>
              <a:rPr lang="en-US" b="1" dirty="0" err="1">
                <a:latin typeface="Calibri"/>
                <a:ea typeface="Calibri"/>
                <a:cs typeface="Calibri"/>
              </a:rPr>
              <a:t>thức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sai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số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dự</a:t>
            </a:r>
            <a:r>
              <a:rPr lang="en-US" b="1" dirty="0">
                <a:latin typeface="Calibri"/>
                <a:ea typeface="Calibri"/>
                <a:cs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</a:rPr>
              <a:t>báo</a:t>
            </a:r>
            <a:r>
              <a:rPr lang="en-US" b="1" dirty="0">
                <a:latin typeface="Calibri"/>
                <a:ea typeface="Calibri"/>
                <a:cs typeface="Calibri"/>
              </a:rPr>
              <a:t>:</a:t>
            </a:r>
            <a:endParaRPr lang="en-US" dirty="0">
              <a:ea typeface="Calibri" panose="020F0502020204030204" pitchFamily="34" charset="0"/>
              <a:cs typeface="Calibri"/>
            </a:endParaRPr>
          </a:p>
        </p:txBody>
      </p:sp>
      <p:pic>
        <p:nvPicPr>
          <p:cNvPr id="11" name="Picture 10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1CA630A2-3C95-44C6-8661-D408190F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203" y="3804442"/>
            <a:ext cx="2423800" cy="6245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1837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41F2-BD48-9D77-DC27-F2AA4EBB2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2836-0120-FD88-3CC7-DC770DA3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72E59-989F-1B2B-4787-3A87A274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383FC18-268E-7619-6B61-D6BB7D66F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9F5878-4D6C-80EF-8E3D-C8D6C283046B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CHUỖI THỜI GIAN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F2849-D389-791F-BD2C-30E7E3696628}"/>
              </a:ext>
            </a:extLst>
          </p:cNvPr>
          <p:cNvSpPr txBox="1"/>
          <p:nvPr/>
        </p:nvSpPr>
        <p:spPr>
          <a:xfrm>
            <a:off x="1752" y="1982014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Arial"/>
              </a:rPr>
              <a:t>CÁC ĐẠI LƯỢNG ĐO ĐỘ CHÍNH XÁC CỦA MÔ HÌNH</a:t>
            </a:r>
            <a:endParaRPr lang="en-US" b="1" dirty="0">
              <a:ea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5BC2E-835A-AE34-12AF-636E20257FCF}"/>
              </a:ext>
            </a:extLst>
          </p:cNvPr>
          <p:cNvSpPr txBox="1"/>
          <p:nvPr/>
        </p:nvSpPr>
        <p:spPr>
          <a:xfrm>
            <a:off x="-2600" y="2352268"/>
            <a:ext cx="91357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Sai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tuyệt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đối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bình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en-US" dirty="0" err="1">
                <a:latin typeface="Calibri"/>
                <a:ea typeface="Calibri"/>
                <a:cs typeface="Calibri"/>
              </a:rPr>
              <a:t>Đo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lường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kích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thước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không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quan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tâm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đến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dấu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chúng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0" name="Picture 9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9C4CFF6D-0F75-FE09-C9CE-0D4FEDB2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41" y="2956343"/>
            <a:ext cx="2238375" cy="7810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136C37-0997-0EAF-C867-FD43F59E1853}"/>
              </a:ext>
            </a:extLst>
          </p:cNvPr>
          <p:cNvSpPr txBox="1"/>
          <p:nvPr/>
        </p:nvSpPr>
        <p:spPr>
          <a:xfrm>
            <a:off x="-2600" y="3816950"/>
            <a:ext cx="91357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Sai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phần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trăm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tuyệt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đối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bình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en-US" dirty="0" err="1">
                <a:latin typeface="Calibri"/>
                <a:ea typeface="Calibri"/>
                <a:cs typeface="Calibri"/>
              </a:rPr>
              <a:t>Đo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lường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theo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tỷ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lệ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phần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trăm</a:t>
            </a:r>
            <a:r>
              <a:rPr lang="en-US" dirty="0">
                <a:latin typeface="Calibri"/>
                <a:ea typeface="Calibri"/>
                <a:cs typeface="Calibri"/>
              </a:rPr>
              <a:t> so </a:t>
            </a:r>
            <a:r>
              <a:rPr lang="en-US" dirty="0" err="1">
                <a:latin typeface="Calibri"/>
                <a:ea typeface="Calibri"/>
                <a:cs typeface="Calibri"/>
              </a:rPr>
              <a:t>với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trị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thực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tế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13" name="Picture 12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41096755-EA7B-20C3-FE94-8F73DCDD9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720" y="4748925"/>
            <a:ext cx="3644965" cy="10287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3155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1B0CA-5DDB-72B1-F734-807FE7AD5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9D54-62B2-5543-7A95-01374016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2: MÔ HÌNH ARIMA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B9685-87D4-6065-6E8E-70D46DE1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32F7D4A-D662-7DD6-F4C8-8F8E2A95C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37DF60-D342-74C5-2F02-8312D037CA82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KHÁI NIỆM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912F9-6A98-C1F5-7DFB-AA4CEEF07369}"/>
              </a:ext>
            </a:extLst>
          </p:cNvPr>
          <p:cNvSpPr txBox="1"/>
          <p:nvPr/>
        </p:nvSpPr>
        <p:spPr>
          <a:xfrm>
            <a:off x="-1639" y="1955746"/>
            <a:ext cx="91378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Mô </a:t>
            </a:r>
            <a:r>
              <a:rPr lang="en-US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ARIMA </a:t>
            </a:r>
            <a:r>
              <a:rPr lang="en-US" err="1">
                <a:latin typeface="Calibri"/>
                <a:ea typeface="Calibri"/>
                <a:cs typeface="Calibri"/>
              </a:rPr>
              <a:t>là</a:t>
            </a:r>
            <a:r>
              <a:rPr lang="en-US">
                <a:latin typeface="Calibri"/>
                <a:ea typeface="Calibri"/>
                <a:cs typeface="Calibri"/>
              </a:rPr>
              <a:t> một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thống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kê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truyền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thống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được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phát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triển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dựa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trên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giả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định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rằng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đầu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vào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phải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đạt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được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tính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dừng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thông</a:t>
            </a:r>
            <a:r>
              <a:rPr lang="en-US" dirty="0">
                <a:latin typeface="Calibri"/>
                <a:ea typeface="Calibri"/>
                <a:cs typeface="Calibri"/>
              </a:rPr>
              <a:t> qua </a:t>
            </a:r>
            <a:r>
              <a:rPr lang="en-US" err="1">
                <a:latin typeface="Calibri"/>
                <a:ea typeface="Calibri"/>
                <a:cs typeface="Calibri"/>
              </a:rPr>
              <a:t>phép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phân</a:t>
            </a:r>
            <a:r>
              <a:rPr lang="en-US" dirty="0">
                <a:latin typeface="Calibri"/>
                <a:ea typeface="Calibri"/>
                <a:cs typeface="Calibri"/>
              </a:rPr>
              <a:t>. Mô </a:t>
            </a:r>
            <a:r>
              <a:rPr lang="en-US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này</a:t>
            </a:r>
            <a:r>
              <a:rPr lang="en-US" dirty="0">
                <a:latin typeface="Calibri"/>
                <a:ea typeface="Calibri"/>
                <a:cs typeface="Calibri"/>
              </a:rPr>
              <a:t> bao </a:t>
            </a:r>
            <a:r>
              <a:rPr lang="en-US" err="1">
                <a:latin typeface="Calibri"/>
                <a:ea typeface="Calibri"/>
                <a:cs typeface="Calibri"/>
              </a:rPr>
              <a:t>gồm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thành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phần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chính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  <a:r>
              <a:rPr lang="en-US" err="1">
                <a:latin typeface="Calibri"/>
                <a:ea typeface="Calibri"/>
                <a:cs typeface="Calibri"/>
              </a:rPr>
              <a:t>tự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hồi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quy</a:t>
            </a:r>
            <a:r>
              <a:rPr lang="en-US" dirty="0">
                <a:latin typeface="Calibri"/>
                <a:ea typeface="Calibri"/>
                <a:cs typeface="Calibri"/>
              </a:rPr>
              <a:t> (AR), </a:t>
            </a:r>
            <a:r>
              <a:rPr lang="en-US" err="1">
                <a:latin typeface="Calibri"/>
                <a:ea typeface="Calibri"/>
                <a:cs typeface="Calibri"/>
              </a:rPr>
              <a:t>sai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phân</a:t>
            </a:r>
            <a:r>
              <a:rPr lang="en-US" dirty="0">
                <a:latin typeface="Calibri"/>
                <a:ea typeface="Calibri"/>
                <a:cs typeface="Calibri"/>
              </a:rPr>
              <a:t> (I), </a:t>
            </a:r>
            <a:r>
              <a:rPr lang="en-US" err="1">
                <a:latin typeface="Calibri"/>
                <a:ea typeface="Calibri"/>
                <a:cs typeface="Calibri"/>
              </a:rPr>
              <a:t>và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trung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trượt</a:t>
            </a:r>
            <a:r>
              <a:rPr lang="en-US" dirty="0">
                <a:latin typeface="Calibri"/>
                <a:ea typeface="Calibri"/>
                <a:cs typeface="Calibri"/>
              </a:rPr>
              <a:t> (MA).</a:t>
            </a:r>
            <a:endParaRPr lang="en-US" dirty="0">
              <a:ea typeface="Calibri" panose="020F050202020403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8467EE-A1C6-58C9-3F12-1E10799C75CD}"/>
              </a:ext>
            </a:extLst>
          </p:cNvPr>
          <p:cNvSpPr txBox="1">
            <a:spLocks/>
          </p:cNvSpPr>
          <p:nvPr/>
        </p:nvSpPr>
        <p:spPr bwMode="auto">
          <a:xfrm>
            <a:off x="4800" y="2986001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CÔNG THỨC TỔNG QUÁT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FB7E0CC6-85FC-8B59-4886-62B498EE2262}"/>
              </a:ext>
            </a:extLst>
          </p:cNvPr>
          <p:cNvSpPr txBox="1"/>
          <p:nvPr/>
        </p:nvSpPr>
        <p:spPr>
          <a:xfrm>
            <a:off x="20132" y="3603570"/>
            <a:ext cx="913781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Calibri"/>
                <a:ea typeface="Calibri"/>
                <a:cs typeface="Calibri"/>
              </a:rPr>
              <a:t>Công </a:t>
            </a:r>
            <a:r>
              <a:rPr lang="en-US" dirty="0" err="1">
                <a:latin typeface="Calibri"/>
                <a:ea typeface="Calibri"/>
                <a:cs typeface="Calibri"/>
              </a:rPr>
              <a:t>thức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tổng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quát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ARIMA(</a:t>
            </a:r>
            <a:r>
              <a:rPr lang="en-US" dirty="0" err="1">
                <a:latin typeface="Calibri"/>
                <a:ea typeface="Calibri"/>
                <a:cs typeface="Calibri"/>
              </a:rPr>
              <a:t>p,d,q</a:t>
            </a:r>
            <a:r>
              <a:rPr lang="en-US" dirty="0">
                <a:latin typeface="Calibri"/>
                <a:ea typeface="Calibri"/>
                <a:cs typeface="Calibri"/>
              </a:rPr>
              <a:t>) </a:t>
            </a:r>
            <a:r>
              <a:rPr lang="en-US" dirty="0" err="1">
                <a:latin typeface="Calibri"/>
                <a:ea typeface="Calibri"/>
                <a:cs typeface="Calibri"/>
              </a:rPr>
              <a:t>được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biểu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diễn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như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sau</a:t>
            </a:r>
            <a:r>
              <a:rPr lang="en-US" dirty="0">
                <a:latin typeface="Calibri"/>
                <a:ea typeface="Calibri"/>
                <a:cs typeface="Calibri"/>
              </a:rPr>
              <a:t>:</a:t>
            </a:r>
            <a:endParaRPr lang="en-US" dirty="0">
              <a:ea typeface="Calibri" panose="020F0502020204030204" pitchFamily="34" charset="0"/>
              <a:cs typeface="Calibri"/>
            </a:endParaRPr>
          </a:p>
        </p:txBody>
      </p:sp>
      <p:pic>
        <p:nvPicPr>
          <p:cNvPr id="20" name="Picture 1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DDBE269-4F69-AB69-15EF-22FE956B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11" y="4065712"/>
            <a:ext cx="2958683" cy="5906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4197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E81EC-B8A2-FD60-7996-95214E268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73E8-E533-518A-80E9-766A1234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2: MÔ HÌNH ARIMA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97E43-E86C-7E09-E3F8-3371E1B2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A5264-F847-E4EB-CBD5-E02A4EA705F3}"/>
              </a:ext>
            </a:extLst>
          </p:cNvPr>
          <p:cNvSpPr txBox="1"/>
          <p:nvPr/>
        </p:nvSpPr>
        <p:spPr>
          <a:xfrm>
            <a:off x="-1639" y="1986317"/>
            <a:ext cx="9137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Một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được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gọi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dừng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nếu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đặc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tính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thống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kê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cơ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bản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nó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không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thay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đổi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theo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gian</a:t>
            </a:r>
            <a:r>
              <a:rPr lang="en-US" dirty="0">
                <a:latin typeface="Calibri"/>
                <a:ea typeface="Calibri"/>
                <a:cs typeface="Calibri"/>
              </a:rPr>
              <a:t>.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899FE46-1B9F-55B5-A0E9-EA44C21DB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710919"/>
              </p:ext>
            </p:extLst>
          </p:nvPr>
        </p:nvGraphicFramePr>
        <p:xfrm>
          <a:off x="301149" y="3284031"/>
          <a:ext cx="8545453" cy="1882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047">
                  <a:extLst>
                    <a:ext uri="{9D8B030D-6E8A-4147-A177-3AD203B41FA5}">
                      <a16:colId xmlns:a16="http://schemas.microsoft.com/office/drawing/2014/main" val="2990630201"/>
                    </a:ext>
                  </a:extLst>
                </a:gridCol>
                <a:gridCol w="5294406">
                  <a:extLst>
                    <a:ext uri="{9D8B030D-6E8A-4147-A177-3AD203B41FA5}">
                      <a16:colId xmlns:a16="http://schemas.microsoft.com/office/drawing/2014/main" val="3281117363"/>
                    </a:ext>
                  </a:extLst>
                </a:gridCol>
              </a:tblGrid>
              <a:tr h="331772">
                <a:tc>
                  <a:txBody>
                    <a:bodyPr/>
                    <a:lstStyle/>
                    <a:p>
                      <a:r>
                        <a:rPr lang="en-US" dirty="0" err="1"/>
                        <a:t>Dừng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Dừng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yếu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885250"/>
                  </a:ext>
                </a:extLst>
              </a:tr>
              <a:tr h="15166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Toàn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bộ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cấu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trúc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xác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suất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của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chuỗi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là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như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nhau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ở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mọi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thời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điểm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Kỳ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vọng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(Giá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trị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trung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bình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)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không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đổi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theo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thời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gian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/>
                        <a:t>Phương </a:t>
                      </a:r>
                      <a:r>
                        <a:rPr lang="en-US" sz="1800" b="0" i="0" u="none" strike="noStrike" noProof="0" dirty="0" err="1"/>
                        <a:t>sai</a:t>
                      </a:r>
                      <a:r>
                        <a:rPr lang="en-US" sz="1800" b="0" i="0" u="none" strike="noStrike" noProof="0" dirty="0"/>
                        <a:t> </a:t>
                      </a:r>
                      <a:r>
                        <a:rPr lang="en-US" sz="1800" b="0" i="0" u="none" strike="noStrike" noProof="0" dirty="0" err="1"/>
                        <a:t>không</a:t>
                      </a:r>
                      <a:r>
                        <a:rPr lang="en-US" sz="1800" b="0" i="0" u="none" strike="noStrike" noProof="0" dirty="0"/>
                        <a:t> </a:t>
                      </a:r>
                      <a:r>
                        <a:rPr lang="en-US" sz="1800" b="0" i="0" u="none" strike="noStrike" noProof="0" dirty="0" err="1"/>
                        <a:t>đổi</a:t>
                      </a:r>
                      <a:r>
                        <a:rPr lang="en-US" sz="1800" b="0" i="0" u="none" strike="noStrike" noProof="0" dirty="0"/>
                        <a:t> </a:t>
                      </a:r>
                      <a:r>
                        <a:rPr lang="en-US" sz="1800" b="0" i="0" u="none" strike="noStrike" noProof="0" dirty="0" err="1"/>
                        <a:t>theo</a:t>
                      </a:r>
                      <a:r>
                        <a:rPr lang="en-US" sz="1800" b="0" i="0" u="none" strike="noStrike" noProof="0" dirty="0"/>
                        <a:t> </a:t>
                      </a:r>
                      <a:r>
                        <a:rPr lang="en-US" sz="1800" b="0" i="0" u="none" strike="noStrike" noProof="0" dirty="0" err="1"/>
                        <a:t>thời</a:t>
                      </a:r>
                      <a:r>
                        <a:rPr lang="en-US" sz="1800" b="0" i="0" u="none" strike="noStrike" noProof="0" dirty="0"/>
                        <a:t> </a:t>
                      </a:r>
                      <a:r>
                        <a:rPr lang="en-US" sz="1800" b="0" i="0" u="none" strike="noStrike" noProof="0" dirty="0" err="1"/>
                        <a:t>gian</a:t>
                      </a:r>
                      <a:endParaRPr lang="en-US" sz="1800" b="0" i="0" u="none" strike="noStrike" noProof="0" dirty="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Hàm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tự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tương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quan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(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và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tự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hiệp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phương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sai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)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không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phụ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thuộc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vào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thời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điểm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chỉ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phụ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thuộc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vào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độ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trễ</a:t>
                      </a:r>
                      <a:endParaRPr lang="en-US" sz="1800" b="0" i="0" u="none" strike="noStrike" noProof="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85090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DD92FF-816B-0937-9E27-3E46DB99524E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TÍNH DỪNG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81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7FD10-CBBB-6598-96D7-00C94067B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50F3-88BE-4ADE-3212-86FC4A46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2: MÔ HÌNH ARIMA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EECD6-1B9F-687E-4869-70D43B150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FD6E9E7-63E5-7341-FA10-603CF7DEF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30C990-E25D-89F7-2C9A-9CA391A46583}"/>
              </a:ext>
            </a:extLst>
          </p:cNvPr>
          <p:cNvSpPr txBox="1">
            <a:spLocks/>
          </p:cNvSpPr>
          <p:nvPr/>
        </p:nvSpPr>
        <p:spPr bwMode="auto">
          <a:xfrm>
            <a:off x="4119" y="1387217"/>
            <a:ext cx="9125464" cy="47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XÂY DỰNG MÔ HÌNH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20BC7-4803-DF61-3A7F-C921AE8157CD}"/>
              </a:ext>
            </a:extLst>
          </p:cNvPr>
          <p:cNvSpPr txBox="1"/>
          <p:nvPr/>
        </p:nvSpPr>
        <p:spPr>
          <a:xfrm>
            <a:off x="14244" y="1857096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Calibri"/>
                <a:ea typeface="Calibri"/>
                <a:cs typeface="Arial"/>
              </a:rPr>
              <a:t>Xác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định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bậc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kết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hợp</a:t>
            </a:r>
            <a:r>
              <a:rPr lang="en-US" b="1" dirty="0">
                <a:latin typeface="Calibri"/>
                <a:ea typeface="Calibri"/>
                <a:cs typeface="Arial"/>
              </a:rPr>
              <a:t> (d )</a:t>
            </a:r>
            <a:endParaRPr lang="en-US" b="1" dirty="0">
              <a:ea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449C62-FD68-3A86-F9D4-B7C353568908}"/>
              </a:ext>
            </a:extLst>
          </p:cNvPr>
          <p:cNvSpPr txBox="1"/>
          <p:nvPr/>
        </p:nvSpPr>
        <p:spPr>
          <a:xfrm>
            <a:off x="-3245" y="2219021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Kiểm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định</a:t>
            </a:r>
            <a:r>
              <a:rPr lang="en-US" dirty="0">
                <a:latin typeface="Calibri"/>
                <a:ea typeface="Calibri"/>
                <a:cs typeface="Calibri"/>
              </a:rPr>
              <a:t> ADF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(Augmented Dickey-Fuller):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13DD4-A523-04A4-2BDC-D946F294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369" y="2447847"/>
            <a:ext cx="3057525" cy="638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821FB-D8F7-3E04-3EC0-02F6304FB8F8}"/>
              </a:ext>
            </a:extLst>
          </p:cNvPr>
          <p:cNvSpPr txBox="1"/>
          <p:nvPr/>
        </p:nvSpPr>
        <p:spPr>
          <a:xfrm>
            <a:off x="-3246" y="2581282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Phương </a:t>
            </a:r>
            <a:r>
              <a:rPr lang="en-US" dirty="0" err="1">
                <a:latin typeface="Calibri"/>
                <a:ea typeface="Calibri"/>
                <a:cs typeface="Calibri"/>
              </a:rPr>
              <a:t>trình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hồi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quy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trong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kiểm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định</a:t>
            </a:r>
            <a:r>
              <a:rPr lang="en-US" dirty="0">
                <a:latin typeface="Calibri"/>
                <a:ea typeface="Calibri"/>
                <a:cs typeface="Calibri"/>
              </a:rPr>
              <a:t> ADF: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552B4-1C51-4F40-B07C-D8AB6D3971EF}"/>
              </a:ext>
            </a:extLst>
          </p:cNvPr>
          <p:cNvSpPr txBox="1"/>
          <p:nvPr/>
        </p:nvSpPr>
        <p:spPr>
          <a:xfrm>
            <a:off x="-3247" y="2943543"/>
            <a:ext cx="913781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Giả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thiết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kiểm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định</a:t>
            </a:r>
            <a:r>
              <a:rPr lang="en-US" dirty="0">
                <a:latin typeface="Calibri"/>
                <a:ea typeface="Calibri"/>
                <a:cs typeface="Calibri"/>
              </a:rPr>
              <a:t>: 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H0: φ = 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có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đơn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vị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nghĩa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dừng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H1: φ &lt; 0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nghĩa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dừng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 marL="285750" indent="-285750">
              <a:buFont typeface="Calibri"/>
              <a:buChar char="-"/>
            </a:pP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Công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</a:t>
            </a:r>
          </a:p>
          <a:p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425BE-8B82-AE2F-AC55-29AF5F605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952" y="3970676"/>
            <a:ext cx="1095375" cy="5905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EC4EE82C-28CF-BE0A-593E-FB6A46FD4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144" y="4695513"/>
            <a:ext cx="36099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78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13F97-CCFE-F159-D379-BE60BD52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5165-49A8-B958-4877-1895D41F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2: MÔ HÌNH ARIMA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CA9A5-A1D1-4192-4C78-CAC80538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EA80A32-D125-1473-62D1-1B2E83D0C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D88E46-9869-99D7-4B65-2C08663EEAF3}"/>
              </a:ext>
            </a:extLst>
          </p:cNvPr>
          <p:cNvSpPr txBox="1">
            <a:spLocks/>
          </p:cNvSpPr>
          <p:nvPr/>
        </p:nvSpPr>
        <p:spPr bwMode="auto">
          <a:xfrm>
            <a:off x="4119" y="1387217"/>
            <a:ext cx="9125464" cy="47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XÂY DỰNG MÔ HÌNH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C4AFD-7468-EC32-9798-25E65DF0069B}"/>
              </a:ext>
            </a:extLst>
          </p:cNvPr>
          <p:cNvSpPr txBox="1"/>
          <p:nvPr/>
        </p:nvSpPr>
        <p:spPr>
          <a:xfrm>
            <a:off x="14244" y="1857096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Calibri"/>
                <a:ea typeface="Calibri"/>
                <a:cs typeface="Arial"/>
              </a:rPr>
              <a:t>Xác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định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bậc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của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thành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phần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tự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hồi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quy</a:t>
            </a:r>
            <a:r>
              <a:rPr lang="en-US" b="1" dirty="0">
                <a:latin typeface="Calibri"/>
                <a:ea typeface="Calibri"/>
                <a:cs typeface="Arial"/>
              </a:rPr>
              <a:t> (p ) </a:t>
            </a:r>
            <a:r>
              <a:rPr lang="en-US" b="1" dirty="0" err="1">
                <a:latin typeface="Calibri"/>
                <a:ea typeface="Calibri"/>
                <a:cs typeface="Arial"/>
              </a:rPr>
              <a:t>và</a:t>
            </a:r>
            <a:r>
              <a:rPr lang="en-US" b="1" dirty="0">
                <a:latin typeface="Calibri"/>
                <a:ea typeface="Calibri"/>
                <a:cs typeface="Arial"/>
              </a:rPr>
              <a:t>  </a:t>
            </a:r>
            <a:r>
              <a:rPr lang="en-US" b="1" dirty="0" err="1">
                <a:latin typeface="Calibri"/>
                <a:ea typeface="Calibri"/>
                <a:cs typeface="Arial"/>
              </a:rPr>
              <a:t>thành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phần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trung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bình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trượt</a:t>
            </a:r>
            <a:r>
              <a:rPr lang="en-US" b="1" dirty="0">
                <a:latin typeface="Calibri"/>
                <a:ea typeface="Calibri"/>
                <a:cs typeface="Arial"/>
              </a:rPr>
              <a:t> (q)</a:t>
            </a:r>
            <a:endParaRPr lang="en-US" b="1" dirty="0">
              <a:ea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B9903E-6787-A8AF-85B0-D4B21361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71" y="2229331"/>
            <a:ext cx="5289029" cy="37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4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AF585-910D-0454-8B71-FC2018E89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33C4-E385-26B7-2914-77C802AF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3: MÔ HÌNH PROPHET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54A6C-FFA6-409E-BCB7-92DD02E5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B588D27-7531-1F70-D5E7-262AE29F7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5375F-BDA1-11E6-0021-1BE6995E1827}"/>
              </a:ext>
            </a:extLst>
          </p:cNvPr>
          <p:cNvSpPr txBox="1">
            <a:spLocks/>
          </p:cNvSpPr>
          <p:nvPr/>
        </p:nvSpPr>
        <p:spPr bwMode="auto">
          <a:xfrm>
            <a:off x="4119" y="1387217"/>
            <a:ext cx="9125464" cy="47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KHÁI NIỆM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70274-0A2F-30C6-CB18-B6A7227B0D71}"/>
              </a:ext>
            </a:extLst>
          </p:cNvPr>
          <p:cNvSpPr txBox="1"/>
          <p:nvPr/>
        </p:nvSpPr>
        <p:spPr>
          <a:xfrm>
            <a:off x="-1639" y="1955746"/>
            <a:ext cx="9137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Prophet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là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gian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được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triển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bởi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Facebook,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đặc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biệt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xử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lý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có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đặc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điểm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gồm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xu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hướng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mùa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vụ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và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các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lễ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87C9FA-46AB-1B8E-4476-1E44B222D8F4}"/>
              </a:ext>
            </a:extLst>
          </p:cNvPr>
          <p:cNvSpPr>
            <a:spLocks noGrp="1"/>
          </p:cNvSpPr>
          <p:nvPr/>
        </p:nvSpPr>
        <p:spPr bwMode="auto">
          <a:xfrm>
            <a:off x="-16819" y="3526570"/>
            <a:ext cx="9137876" cy="63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8C02AE-C7EC-5F6D-970E-C84C70A9110B}"/>
              </a:ext>
            </a:extLst>
          </p:cNvPr>
          <p:cNvSpPr txBox="1">
            <a:spLocks/>
          </p:cNvSpPr>
          <p:nvPr/>
        </p:nvSpPr>
        <p:spPr bwMode="auto">
          <a:xfrm>
            <a:off x="4119" y="2786298"/>
            <a:ext cx="9125464" cy="47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MÔ HÌNH CỘNG TÍNH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DA2FBA6C-507B-9EFA-4473-84741CED70A9}"/>
              </a:ext>
            </a:extLst>
          </p:cNvPr>
          <p:cNvSpPr txBox="1"/>
          <p:nvPr/>
        </p:nvSpPr>
        <p:spPr>
          <a:xfrm>
            <a:off x="-14131" y="3254893"/>
            <a:ext cx="9137819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Mô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cộng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tính là nền tảng cốt lõi trong Prophet, cho phép phân tách và phân tích các yếu tố khác nhau ảnh hưởng đến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chuỗi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gian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Mô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được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biểu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diễn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phương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trình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 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F2E37C-5767-A013-2E5C-1147CFC1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34" y="4436346"/>
            <a:ext cx="2438400" cy="2952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0385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3B99-76F2-7977-6E93-790C98908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7B29-BB2E-8504-E19A-83BECA113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3: MÔ HÌNH PROPHET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D7699-632E-4CAD-189E-C0B576DF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BFCE7B4-3612-52E2-ECCC-AE9D3E6E4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1E506-7093-8717-AA88-FDE91FF30D85}"/>
              </a:ext>
            </a:extLst>
          </p:cNvPr>
          <p:cNvSpPr txBox="1"/>
          <p:nvPr/>
        </p:nvSpPr>
        <p:spPr>
          <a:xfrm>
            <a:off x="-1639" y="1581935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Xu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hướng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tuyến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A2599-B92B-710E-FC19-D26D314D02B5}"/>
              </a:ext>
            </a:extLst>
          </p:cNvPr>
          <p:cNvSpPr txBox="1"/>
          <p:nvPr/>
        </p:nvSpPr>
        <p:spPr>
          <a:xfrm>
            <a:off x="-9971" y="1208291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THÀNH PHẦN XU HƯỚNG TRONG PROPHET</a:t>
            </a:r>
            <a:endParaRPr lang="en-US" b="1" dirty="0">
              <a:ea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15CBD8-335D-F43F-BCCB-71CC2C00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59" y="1770572"/>
            <a:ext cx="3979834" cy="6426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3FD578-E2E1-63EA-7364-8ACD86F11A92}"/>
              </a:ext>
            </a:extLst>
          </p:cNvPr>
          <p:cNvSpPr txBox="1"/>
          <p:nvPr/>
        </p:nvSpPr>
        <p:spPr>
          <a:xfrm>
            <a:off x="-1639" y="2413208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Xu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hướng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logistic: 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12" name="Picture 11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B9BAF815-DA99-0E24-5B5E-740DD090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598327"/>
            <a:ext cx="4093115" cy="64032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63F720-E382-341A-2D3D-9A16A9D57CED}"/>
              </a:ext>
            </a:extLst>
          </p:cNvPr>
          <p:cNvSpPr txBox="1"/>
          <p:nvPr/>
        </p:nvSpPr>
        <p:spPr>
          <a:xfrm>
            <a:off x="-9971" y="3431042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THÀNH PHẦN XU HƯỚNG TRONG PROPHET</a:t>
            </a:r>
            <a:endParaRPr lang="en-US" b="1" dirty="0">
              <a:ea typeface="Calibri"/>
            </a:endParaRPr>
          </a:p>
        </p:txBody>
      </p:sp>
      <p:pic>
        <p:nvPicPr>
          <p:cNvPr id="14" name="Picture 13" descr="A black and white symbol&#10;&#10;AI-generated content may be incorrect.">
            <a:extLst>
              <a:ext uri="{FF2B5EF4-FFF2-40B4-BE49-F238E27FC236}">
                <a16:creationId xmlns:a16="http://schemas.microsoft.com/office/drawing/2014/main" id="{36E715D1-CD83-BADE-D606-52DABC11D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299" y="4296961"/>
            <a:ext cx="3699917" cy="67657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9D5B6C-3D8C-D010-00BE-378FADF035FD}"/>
              </a:ext>
            </a:extLst>
          </p:cNvPr>
          <p:cNvSpPr txBox="1"/>
          <p:nvPr/>
        </p:nvSpPr>
        <p:spPr>
          <a:xfrm>
            <a:off x="7396" y="3922149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Công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mùa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vụ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26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4DCA-8EEC-F3C0-CE91-9AC7DDA5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1" y="4763"/>
            <a:ext cx="9141278" cy="1062037"/>
          </a:xfrm>
        </p:spPr>
        <p:txBody>
          <a:bodyPr/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MỤC TIÊU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DDFCE-1695-DA1F-70CF-8DAA736D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000" b="0" dirty="0" err="1">
                <a:latin typeface="Calibri"/>
                <a:cs typeface="Arial"/>
              </a:rPr>
              <a:t>Mục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tiêu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đầu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tiên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của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đồ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án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là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xây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dựng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một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mô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hình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dự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báo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nhu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cầu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đặt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phòng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khách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sạn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chính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xác</a:t>
            </a:r>
            <a:r>
              <a:rPr lang="en-US" sz="2000" b="0" dirty="0">
                <a:latin typeface="Calibri"/>
                <a:cs typeface="Arial"/>
              </a:rPr>
              <a:t>, qua </a:t>
            </a:r>
            <a:r>
              <a:rPr lang="en-US" sz="2000" b="0" dirty="0" err="1">
                <a:latin typeface="Calibri"/>
                <a:cs typeface="Arial"/>
              </a:rPr>
              <a:t>đó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giúp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các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doanh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nghiệp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có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thể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đưa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ra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các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quyết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định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điều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hành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hiệu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quả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hơn</a:t>
            </a:r>
            <a:r>
              <a:rPr lang="en-US" sz="2000" b="0" dirty="0">
                <a:latin typeface="Calibri"/>
                <a:cs typeface="Arial"/>
              </a:rPr>
              <a:t>. </a:t>
            </a:r>
            <a:r>
              <a:rPr lang="en-US" sz="2000" b="0" dirty="0" err="1">
                <a:latin typeface="Calibri"/>
                <a:cs typeface="Arial"/>
              </a:rPr>
              <a:t>Tiếp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theo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là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đánh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giá</a:t>
            </a:r>
            <a:r>
              <a:rPr lang="en-US" sz="2000" b="0" dirty="0">
                <a:latin typeface="Calibri"/>
                <a:cs typeface="Arial"/>
              </a:rPr>
              <a:t>, so </a:t>
            </a:r>
            <a:r>
              <a:rPr lang="en-US" sz="2000" b="0" dirty="0" err="1">
                <a:latin typeface="Calibri"/>
                <a:cs typeface="Arial"/>
              </a:rPr>
              <a:t>sánh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giữa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hai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mô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hình</a:t>
            </a:r>
            <a:r>
              <a:rPr lang="en-US" sz="2000" b="0" dirty="0">
                <a:latin typeface="Calibri"/>
                <a:cs typeface="Arial"/>
              </a:rPr>
              <a:t> Prophet </a:t>
            </a:r>
            <a:r>
              <a:rPr lang="en-US" sz="2000" b="0" dirty="0" err="1">
                <a:latin typeface="Calibri"/>
                <a:cs typeface="Arial"/>
              </a:rPr>
              <a:t>và</a:t>
            </a:r>
            <a:r>
              <a:rPr lang="en-US" sz="2000" b="0" dirty="0">
                <a:latin typeface="Calibri"/>
                <a:cs typeface="Arial"/>
              </a:rPr>
              <a:t> ARIMA </a:t>
            </a:r>
            <a:r>
              <a:rPr lang="en-US" sz="2000" b="0" dirty="0" err="1">
                <a:latin typeface="Calibri"/>
                <a:cs typeface="Arial"/>
              </a:rPr>
              <a:t>để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tìm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ra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mô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hình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phù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hợp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hơn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với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bài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toán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thực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tế</a:t>
            </a:r>
            <a:r>
              <a:rPr lang="en-US" sz="2000" b="0" dirty="0">
                <a:latin typeface="Calibri"/>
                <a:cs typeface="Arial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D2185-F6B3-0F34-51D1-E112582A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542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053D7-4BF0-B7B8-236F-64D7B17B9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E171-FFA6-AA2E-69FC-D6AD2D05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3: MÔ HÌNH PROPHET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27FB4-E043-A0A3-10F5-63E3154FA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51F2B24-8E30-3FC1-EDC3-0CBD9B0F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8820B-DD42-B9F8-D751-1690E6FE38B4}"/>
              </a:ext>
            </a:extLst>
          </p:cNvPr>
          <p:cNvSpPr txBox="1"/>
          <p:nvPr/>
        </p:nvSpPr>
        <p:spPr>
          <a:xfrm>
            <a:off x="-1639" y="1581935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Hàm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cho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lễ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15060-0F41-85D2-7EB8-A684D8BFC1D2}"/>
              </a:ext>
            </a:extLst>
          </p:cNvPr>
          <p:cNvSpPr txBox="1"/>
          <p:nvPr/>
        </p:nvSpPr>
        <p:spPr>
          <a:xfrm>
            <a:off x="-9971" y="1208291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THÀNH PHẦN HIỆU ỨNG NGÀY LỄ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7739F-7CDB-79D9-624B-A9ADB97418A8}"/>
              </a:ext>
            </a:extLst>
          </p:cNvPr>
          <p:cNvSpPr txBox="1"/>
          <p:nvPr/>
        </p:nvSpPr>
        <p:spPr>
          <a:xfrm>
            <a:off x="-1639" y="2413208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Hàm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h(t): 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79280-F5FD-0414-0C45-B03B0C4167B6}"/>
              </a:ext>
            </a:extLst>
          </p:cNvPr>
          <p:cNvSpPr txBox="1"/>
          <p:nvPr/>
        </p:nvSpPr>
        <p:spPr>
          <a:xfrm>
            <a:off x="-9971" y="3431042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SAI SỐ VÀ ƯỚC LƯỢNG KHOẢNG TIN CẬY TRONG DỰ BÁO</a:t>
            </a:r>
            <a:endParaRPr lang="en-US" b="1" dirty="0">
              <a:ea typeface="Calibri"/>
              <a:cs typeface="Calibri"/>
            </a:endParaRPr>
          </a:p>
        </p:txBody>
      </p:sp>
      <p:pic>
        <p:nvPicPr>
          <p:cNvPr id="3" name="Picture 2" descr="A close-up of a number&#10;&#10;AI-generated content may be incorrect.">
            <a:extLst>
              <a:ext uri="{FF2B5EF4-FFF2-40B4-BE49-F238E27FC236}">
                <a16:creationId xmlns:a16="http://schemas.microsoft.com/office/drawing/2014/main" id="{C025212E-CBFC-40AE-DD82-A86221F90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17" y="1717060"/>
            <a:ext cx="2340177" cy="6680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F31E3-AB28-9F57-542C-CE33BF29B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81" y="2601078"/>
            <a:ext cx="1947882" cy="73421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8D72A94-7926-A7C3-0884-1B140C261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340" y="4278306"/>
            <a:ext cx="2374474" cy="5693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1A5A9-7063-19D1-5453-3E7A6330C9DA}"/>
              </a:ext>
            </a:extLst>
          </p:cNvPr>
          <p:cNvSpPr txBox="1"/>
          <p:nvPr/>
        </p:nvSpPr>
        <p:spPr>
          <a:xfrm>
            <a:off x="7396" y="3904077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Sai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ngẫu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nhiên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30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3BEDA-D537-1261-20B9-8E257DE0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E87B-8FC4-0248-BFA4-8CFDDEA4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4: THỰC NGHIỆM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B815D-AC4C-288B-0F2E-5F48E8A3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FCCB644-FA2F-1FF3-9A66-CB172A2EB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FC3C85-4279-AF25-95A3-02E3E52B7577}"/>
              </a:ext>
            </a:extLst>
          </p:cNvPr>
          <p:cNvSpPr txBox="1">
            <a:spLocks/>
          </p:cNvSpPr>
          <p:nvPr/>
        </p:nvSpPr>
        <p:spPr bwMode="auto">
          <a:xfrm>
            <a:off x="13155" y="1080007"/>
            <a:ext cx="9125464" cy="3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MÔ HÌNH ARIMA</a:t>
            </a:r>
            <a:endParaRPr lang="en-US" sz="2500" dirty="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C6C80-3DF2-D0CB-7BD4-595690D15CD8}"/>
              </a:ext>
            </a:extLst>
          </p:cNvPr>
          <p:cNvSpPr txBox="1"/>
          <p:nvPr/>
        </p:nvSpPr>
        <p:spPr>
          <a:xfrm>
            <a:off x="10788" y="1535272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Arial"/>
              </a:rPr>
              <a:t>XÁC ĐỊNH BẬC KẾT HỢP</a:t>
            </a:r>
            <a:endParaRPr lang="en-US" b="1" dirty="0">
              <a:ea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BEEDF-FF49-6A16-66D1-340D9DACDBFF}"/>
              </a:ext>
            </a:extLst>
          </p:cNvPr>
          <p:cNvSpPr txBox="1"/>
          <p:nvPr/>
        </p:nvSpPr>
        <p:spPr>
          <a:xfrm>
            <a:off x="3014" y="1902517"/>
            <a:ext cx="26773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  <a:ea typeface="Calibri"/>
                <a:cs typeface="Arial"/>
              </a:rPr>
              <a:t>Kiểm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tra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tính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dừng</a:t>
            </a:r>
            <a:r>
              <a:rPr lang="en-US" dirty="0">
                <a:latin typeface="Calibri"/>
                <a:ea typeface="Calibri"/>
                <a:cs typeface="Arial"/>
              </a:rPr>
              <a:t>:</a:t>
            </a:r>
            <a:endParaRPr lang="en-US" dirty="0">
              <a:ea typeface="Calibri"/>
            </a:endParaRP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pic>
        <p:nvPicPr>
          <p:cNvPr id="3" name="Picture 2" descr="A white and black text with black text&#10;&#10;AI-generated content may be incorrect.">
            <a:extLst>
              <a:ext uri="{FF2B5EF4-FFF2-40B4-BE49-F238E27FC236}">
                <a16:creationId xmlns:a16="http://schemas.microsoft.com/office/drawing/2014/main" id="{EAA18783-D913-18CE-0065-F5F480D3D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549" y="2129817"/>
            <a:ext cx="2382831" cy="16767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6F133-546F-F69D-64FA-61B7E96C09B2}"/>
              </a:ext>
            </a:extLst>
          </p:cNvPr>
          <p:cNvSpPr txBox="1"/>
          <p:nvPr/>
        </p:nvSpPr>
        <p:spPr>
          <a:xfrm>
            <a:off x="12050" y="3799988"/>
            <a:ext cx="47555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Sử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dụng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phép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phân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để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làm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dừng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Arial"/>
              </a:rPr>
              <a:t>:</a:t>
            </a:r>
            <a:endParaRPr lang="en-US" dirty="0">
              <a:ea typeface="Calibri"/>
            </a:endParaRP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pic>
        <p:nvPicPr>
          <p:cNvPr id="14" name="Picture 13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D2A7359-586A-141B-A310-FAB99384F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582" y="4438198"/>
            <a:ext cx="5588766" cy="17675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6045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E8EFD-3940-4CDF-7820-651D7A731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3D71-EC9D-12BB-4CE8-6055C9A1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4: THỰC NGHIỆM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7D73A-3E35-365E-3B54-77C43406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7EEB7F7-3D89-683F-AEBE-160225B4F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15560F-EE16-127B-59C9-1EF58FD7EEFC}"/>
              </a:ext>
            </a:extLst>
          </p:cNvPr>
          <p:cNvSpPr txBox="1">
            <a:spLocks/>
          </p:cNvSpPr>
          <p:nvPr/>
        </p:nvSpPr>
        <p:spPr bwMode="auto">
          <a:xfrm>
            <a:off x="13155" y="1080007"/>
            <a:ext cx="9125464" cy="3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MÔ HÌNH ARIMA</a:t>
            </a:r>
            <a:endParaRPr lang="en-US" sz="2500" dirty="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E2952-EFD1-0E88-E225-2E0C6F90E53B}"/>
              </a:ext>
            </a:extLst>
          </p:cNvPr>
          <p:cNvSpPr txBox="1"/>
          <p:nvPr/>
        </p:nvSpPr>
        <p:spPr>
          <a:xfrm>
            <a:off x="10788" y="1535272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LỰA CHỌN THAM SỐ P VÀ Q CHO MÔ HÌNH</a:t>
            </a:r>
            <a:endParaRPr lang="en-US" b="1" dirty="0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E11C6-4521-25C5-9309-566C5DA3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" y="2213959"/>
            <a:ext cx="4475282" cy="30716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0F31EB72-A6B8-C671-D084-062D055DE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424" y="2725581"/>
            <a:ext cx="2771775" cy="2057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A00407-418C-134B-8CE0-D1C878CB2405}"/>
              </a:ext>
            </a:extLst>
          </p:cNvPr>
          <p:cNvSpPr txBox="1"/>
          <p:nvPr/>
        </p:nvSpPr>
        <p:spPr>
          <a:xfrm>
            <a:off x="283117" y="5435426"/>
            <a:ext cx="39152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latin typeface="Calibri"/>
                <a:ea typeface="Calibri"/>
                <a:cs typeface="Calibri"/>
              </a:rPr>
              <a:t>Biểu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đồ</a:t>
            </a:r>
            <a:r>
              <a:rPr lang="en-US" dirty="0">
                <a:latin typeface="Calibri"/>
                <a:ea typeface="Calibri"/>
                <a:cs typeface="Calibri"/>
              </a:rPr>
              <a:t> ACF và PACF sau khi sai </a:t>
            </a:r>
            <a:r>
              <a:rPr lang="en-US" err="1">
                <a:latin typeface="Calibri"/>
                <a:ea typeface="Calibri"/>
                <a:cs typeface="Calibri"/>
              </a:rPr>
              <a:t>phân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bậc</a:t>
            </a:r>
            <a:r>
              <a:rPr lang="en-US" dirty="0">
                <a:latin typeface="Calibri"/>
                <a:ea typeface="Calibri"/>
                <a:cs typeface="Calibri"/>
              </a:rPr>
              <a:t> 1</a:t>
            </a:r>
            <a:endParaRPr lang="en-US" dirty="0">
              <a:ea typeface="Calibri" panose="020F0502020204030204" pitchFamily="34" charset="0"/>
            </a:endParaRP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0AFF0-EE2F-D08D-8E67-6E38AB9DC28F}"/>
              </a:ext>
            </a:extLst>
          </p:cNvPr>
          <p:cNvSpPr txBox="1"/>
          <p:nvPr/>
        </p:nvSpPr>
        <p:spPr>
          <a:xfrm>
            <a:off x="6056848" y="4821007"/>
            <a:ext cx="27677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Calibri"/>
                <a:ea typeface="Calibri"/>
                <a:cs typeface="Calibri"/>
              </a:rPr>
              <a:t>Một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tổ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hợp</a:t>
            </a:r>
            <a:r>
              <a:rPr lang="en-US" dirty="0">
                <a:latin typeface="Calibri"/>
                <a:ea typeface="Calibri"/>
                <a:cs typeface="Calibri"/>
              </a:rPr>
              <a:t> (p, q) </a:t>
            </a:r>
            <a:r>
              <a:rPr lang="en-US" dirty="0" err="1">
                <a:latin typeface="Calibri"/>
                <a:ea typeface="Calibri"/>
                <a:cs typeface="Calibri"/>
              </a:rPr>
              <a:t>có</a:t>
            </a:r>
            <a:r>
              <a:rPr lang="en-US" dirty="0">
                <a:latin typeface="Calibri"/>
                <a:ea typeface="Calibri"/>
                <a:cs typeface="Calibri"/>
              </a:rPr>
              <a:t> AIC </a:t>
            </a:r>
            <a:r>
              <a:rPr lang="en-US" dirty="0" err="1">
                <a:latin typeface="Calibri"/>
                <a:ea typeface="Calibri"/>
                <a:cs typeface="Calibri"/>
              </a:rPr>
              <a:t>thấp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nhất</a:t>
            </a:r>
            <a:endParaRPr lang="en-US" dirty="0" err="1"/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809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40428-2FD9-E366-8B0A-7DC8A898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A483-A83B-A9B1-E223-C5B3A1FB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4: THỰC NGHIỆM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ACD23-40DF-E76E-7F64-1CD0A0DB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9D52580-9AB2-9231-66D6-3372FAD38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3AE549-1330-D8C7-71DA-0045F2184AFB}"/>
              </a:ext>
            </a:extLst>
          </p:cNvPr>
          <p:cNvSpPr txBox="1">
            <a:spLocks/>
          </p:cNvSpPr>
          <p:nvPr/>
        </p:nvSpPr>
        <p:spPr bwMode="auto">
          <a:xfrm>
            <a:off x="13155" y="1080007"/>
            <a:ext cx="9125464" cy="3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MÔ HÌNH ARIMA</a:t>
            </a:r>
            <a:endParaRPr lang="en-US" sz="2500" dirty="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E7A5-C840-42BE-5993-3BDF85BDAE73}"/>
              </a:ext>
            </a:extLst>
          </p:cNvPr>
          <p:cNvSpPr txBox="1"/>
          <p:nvPr/>
        </p:nvSpPr>
        <p:spPr>
          <a:xfrm>
            <a:off x="10788" y="1535272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SAI SỐ VÀ DỰ BÁO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230EE-D51B-9728-1028-C2B1A4189983}"/>
              </a:ext>
            </a:extLst>
          </p:cNvPr>
          <p:cNvSpPr txBox="1"/>
          <p:nvPr/>
        </p:nvSpPr>
        <p:spPr>
          <a:xfrm>
            <a:off x="283117" y="5435426"/>
            <a:ext cx="55263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tổng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khách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hàng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bằng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ARIMA</a:t>
            </a:r>
            <a:endParaRPr lang="en-US" dirty="0"/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B77C6-7652-39C4-69B2-0B049ABBA9C5}"/>
              </a:ext>
            </a:extLst>
          </p:cNvPr>
          <p:cNvSpPr txBox="1"/>
          <p:nvPr/>
        </p:nvSpPr>
        <p:spPr>
          <a:xfrm>
            <a:off x="7047448" y="4472664"/>
            <a:ext cx="11457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</a:rPr>
              <a:t>Sai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endParaRPr lang="en-US" dirty="0" err="1">
              <a:ea typeface="Calibri"/>
              <a:cs typeface="Calibri"/>
            </a:endParaRP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pic>
        <p:nvPicPr>
          <p:cNvPr id="3" name="Picture 2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0C958328-164A-442D-1564-AB037224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55" y="3424918"/>
            <a:ext cx="2510518" cy="10531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0A1C904F-95CB-FE58-C1DD-35FAA360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2" y="2291036"/>
            <a:ext cx="5638800" cy="313589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2189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C31BE-316E-DE86-6E81-F12A8246F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F8DA-69A8-7CFE-97BB-B394BE10F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4: THỰC NGHIỆM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F8C60-9F97-B710-D6F7-30BE8ADE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7C60690-22A0-5DDC-454C-6D65F49E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7289EA-D5F1-E278-00F4-C282C6905AEF}"/>
              </a:ext>
            </a:extLst>
          </p:cNvPr>
          <p:cNvSpPr txBox="1">
            <a:spLocks/>
          </p:cNvSpPr>
          <p:nvPr/>
        </p:nvSpPr>
        <p:spPr bwMode="auto">
          <a:xfrm>
            <a:off x="13155" y="1080007"/>
            <a:ext cx="9125464" cy="3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MÔ HÌNH PROPHET</a:t>
            </a:r>
            <a:endParaRPr lang="en-US" sz="2500" dirty="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691BA-C809-7115-2461-3B1DD9BEF4B4}"/>
              </a:ext>
            </a:extLst>
          </p:cNvPr>
          <p:cNvSpPr txBox="1"/>
          <p:nvPr/>
        </p:nvSpPr>
        <p:spPr>
          <a:xfrm>
            <a:off x="10788" y="1535272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THIẾT LẬP CÁC THAM SỐ</a:t>
            </a:r>
            <a:endParaRPr lang="en-US" b="1" dirty="0">
              <a:ea typeface="Calibri"/>
              <a:cs typeface="Calibri"/>
            </a:endParaRPr>
          </a:p>
        </p:txBody>
      </p:sp>
      <p:pic>
        <p:nvPicPr>
          <p:cNvPr id="8" name="Picture 7" descr="A screenshot of a calendar&#10;&#10;AI-generated content may be incorrect.">
            <a:extLst>
              <a:ext uri="{FF2B5EF4-FFF2-40B4-BE49-F238E27FC236}">
                <a16:creationId xmlns:a16="http://schemas.microsoft.com/office/drawing/2014/main" id="{FCD97C7B-4970-C7C6-D48C-0DAE7F70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3" y="2329543"/>
            <a:ext cx="3692072" cy="3374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A6A3F-BEE3-E2AE-D8CD-7A6E639D8D3E}"/>
              </a:ext>
            </a:extLst>
          </p:cNvPr>
          <p:cNvSpPr txBox="1"/>
          <p:nvPr/>
        </p:nvSpPr>
        <p:spPr>
          <a:xfrm>
            <a:off x="881832" y="5707569"/>
            <a:ext cx="2075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Calibri"/>
                <a:ea typeface="Calibri"/>
                <a:cs typeface="Calibri"/>
              </a:rPr>
              <a:t>Dataframe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ngày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lễ</a:t>
            </a:r>
            <a:endParaRPr lang="en-US" dirty="0" err="1">
              <a:ea typeface="Calibri"/>
              <a:cs typeface="Calibri"/>
            </a:endParaRP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1D0E9-1612-FB82-2814-E23C1FF28D5F}"/>
              </a:ext>
            </a:extLst>
          </p:cNvPr>
          <p:cNvSpPr txBox="1"/>
          <p:nvPr/>
        </p:nvSpPr>
        <p:spPr>
          <a:xfrm>
            <a:off x="4223746" y="2332998"/>
            <a:ext cx="464459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alibri"/>
                <a:ea typeface="Calibri"/>
                <a:cs typeface="Calibri"/>
              </a:rPr>
              <a:t>Yếu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mùa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vụ</a:t>
            </a:r>
            <a:r>
              <a:rPr lang="en-US" dirty="0">
                <a:latin typeface="Calibri"/>
                <a:ea typeface="Calibri"/>
                <a:cs typeface="Calibri"/>
              </a:rPr>
              <a:t>: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yearly_seasonality</a:t>
            </a:r>
            <a:r>
              <a:rPr lang="en-US" dirty="0">
                <a:latin typeface="Calibri"/>
                <a:ea typeface="Calibri"/>
                <a:cs typeface="Calibri"/>
              </a:rPr>
              <a:t>=True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weekly_seasonality</a:t>
            </a:r>
            <a:r>
              <a:rPr lang="en-US" dirty="0">
                <a:latin typeface="Calibri"/>
                <a:ea typeface="Calibri"/>
                <a:cs typeface="Calibri"/>
              </a:rPr>
              <a:t>=True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seasonality_mode</a:t>
            </a:r>
            <a:r>
              <a:rPr lang="en-US" dirty="0">
                <a:latin typeface="Calibri"/>
                <a:ea typeface="Calibri"/>
                <a:cs typeface="Calibri"/>
              </a:rPr>
              <a:t>=’multiplicative’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Khoảng</a:t>
            </a:r>
            <a:r>
              <a:rPr lang="en-US" dirty="0">
                <a:latin typeface="Calibri"/>
                <a:ea typeface="Calibri"/>
                <a:cs typeface="Calibri"/>
              </a:rPr>
              <a:t> tin </a:t>
            </a:r>
            <a:r>
              <a:rPr lang="en-US" dirty="0" err="1">
                <a:latin typeface="Calibri"/>
                <a:ea typeface="Calibri"/>
                <a:cs typeface="Calibri"/>
              </a:rPr>
              <a:t>cậy</a:t>
            </a:r>
            <a:r>
              <a:rPr lang="en-US" dirty="0">
                <a:latin typeface="Calibri"/>
                <a:ea typeface="Calibri"/>
                <a:cs typeface="Calibri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</a:rPr>
              <a:t>interval_width</a:t>
            </a:r>
            <a:r>
              <a:rPr lang="en-US" dirty="0">
                <a:latin typeface="Calibri"/>
                <a:ea typeface="Calibri"/>
                <a:cs typeface="Calibri"/>
              </a:rPr>
              <a:t>=0.95</a:t>
            </a: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28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5CB81-5315-A445-A5A9-B21FFC7F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D7CE-CC6F-0E4E-7CE4-0B48C13B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4: THỰC NGHIỆM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4AA7-2AF2-BE06-D059-997C11D6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C9EF4A8-A352-9AF0-452C-A57987D36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D777B2-C555-C5CF-81BB-968D94708956}"/>
              </a:ext>
            </a:extLst>
          </p:cNvPr>
          <p:cNvSpPr txBox="1">
            <a:spLocks/>
          </p:cNvSpPr>
          <p:nvPr/>
        </p:nvSpPr>
        <p:spPr bwMode="auto">
          <a:xfrm>
            <a:off x="13155" y="1080007"/>
            <a:ext cx="9125464" cy="3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MÔ HÌNH PROPHET</a:t>
            </a:r>
            <a:endParaRPr lang="en-US" sz="2500" dirty="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0E60-D009-FF4E-44D1-5E29C6D7033D}"/>
              </a:ext>
            </a:extLst>
          </p:cNvPr>
          <p:cNvSpPr txBox="1"/>
          <p:nvPr/>
        </p:nvSpPr>
        <p:spPr>
          <a:xfrm>
            <a:off x="10788" y="1535272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SAI SỐ VÀ DỰ BÁO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F41E6-2C7A-AF5E-3747-ADE08548D910}"/>
              </a:ext>
            </a:extLst>
          </p:cNvPr>
          <p:cNvSpPr txBox="1"/>
          <p:nvPr/>
        </p:nvSpPr>
        <p:spPr>
          <a:xfrm>
            <a:off x="990259" y="5716605"/>
            <a:ext cx="36025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tổng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khách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hàng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bằng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mô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hình</a:t>
            </a:r>
            <a:r>
              <a:rPr lang="en-US" dirty="0">
                <a:latin typeface="Calibri"/>
                <a:ea typeface="Calibri"/>
                <a:cs typeface="Calibri"/>
              </a:rPr>
              <a:t> Prophet</a:t>
            </a:r>
            <a:endParaRPr lang="en-US" dirty="0"/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pic>
        <p:nvPicPr>
          <p:cNvPr id="7" name="Picture 6" descr="A graph with blue lines and black dots&#10;&#10;AI-generated content may be incorrect.">
            <a:extLst>
              <a:ext uri="{FF2B5EF4-FFF2-40B4-BE49-F238E27FC236}">
                <a16:creationId xmlns:a16="http://schemas.microsoft.com/office/drawing/2014/main" id="{B8E88C10-81C0-39AF-50FD-D0DC68B08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" y="2205508"/>
            <a:ext cx="5573486" cy="35137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1B221544-2A9C-DBB2-B9B6-7F361E72D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263" y="3428699"/>
            <a:ext cx="2457450" cy="1066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FE2D3A-15D8-078F-A3F8-ABFB62ABEEDF}"/>
              </a:ext>
            </a:extLst>
          </p:cNvPr>
          <p:cNvSpPr txBox="1"/>
          <p:nvPr/>
        </p:nvSpPr>
        <p:spPr>
          <a:xfrm>
            <a:off x="7047448" y="4499771"/>
            <a:ext cx="11457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</a:rPr>
              <a:t>Sai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endParaRPr lang="en-US" dirty="0" err="1">
              <a:ea typeface="Calibri"/>
              <a:cs typeface="Calibri"/>
            </a:endParaRP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916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85A4B-E14F-AC20-5375-CE3219DA4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D1A1-33F7-DF23-6053-C2BC192D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CHƯƠNG 4: THỰC NGHIỆM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4BD88-D46B-ADBF-C58B-6FAAE129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1CE3270-9EB2-38F6-303B-CC8BC0AC0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D6298A-4F35-153E-F30F-694E4C8B8511}"/>
              </a:ext>
            </a:extLst>
          </p:cNvPr>
          <p:cNvSpPr txBox="1">
            <a:spLocks/>
          </p:cNvSpPr>
          <p:nvPr/>
        </p:nvSpPr>
        <p:spPr bwMode="auto">
          <a:xfrm>
            <a:off x="13155" y="1080007"/>
            <a:ext cx="9125464" cy="3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MÔ HÌNH PROPHET</a:t>
            </a:r>
            <a:endParaRPr lang="en-US" sz="2500" dirty="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0B742-EE4E-F01C-7769-2D15BD4D7743}"/>
              </a:ext>
            </a:extLst>
          </p:cNvPr>
          <p:cNvSpPr txBox="1"/>
          <p:nvPr/>
        </p:nvSpPr>
        <p:spPr>
          <a:xfrm>
            <a:off x="10788" y="1535272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SO SÁNH HAI MÔ HÌNH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807BE-C156-18F0-7EED-362F344BB501}"/>
              </a:ext>
            </a:extLst>
          </p:cNvPr>
          <p:cNvSpPr txBox="1"/>
          <p:nvPr/>
        </p:nvSpPr>
        <p:spPr>
          <a:xfrm>
            <a:off x="990259" y="5716605"/>
            <a:ext cx="36025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</a:rPr>
              <a:t>So </a:t>
            </a:r>
            <a:r>
              <a:rPr lang="en-US" dirty="0" err="1">
                <a:latin typeface="Calibri"/>
                <a:ea typeface="Calibri"/>
                <a:cs typeface="Calibri"/>
              </a:rPr>
              <a:t>sánh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dữ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thực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tế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với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dự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báo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</a:rPr>
              <a:t> ARIMA </a:t>
            </a:r>
            <a:r>
              <a:rPr lang="en-US" dirty="0" err="1">
                <a:latin typeface="Calibri"/>
                <a:ea typeface="Calibri"/>
                <a:cs typeface="Calibri"/>
              </a:rPr>
              <a:t>và</a:t>
            </a:r>
            <a:r>
              <a:rPr lang="en-US" dirty="0">
                <a:latin typeface="Calibri"/>
                <a:ea typeface="Calibri"/>
                <a:cs typeface="Calibri"/>
              </a:rPr>
              <a:t> Prophet</a:t>
            </a:r>
            <a:endParaRPr lang="en-US" dirty="0"/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4EEB485C-C340-1598-B352-AB56C3E2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63" y="2145648"/>
            <a:ext cx="2457450" cy="10668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04572F-A0AD-379C-C1EB-E361021EB63B}"/>
              </a:ext>
            </a:extLst>
          </p:cNvPr>
          <p:cNvSpPr txBox="1"/>
          <p:nvPr/>
        </p:nvSpPr>
        <p:spPr>
          <a:xfrm>
            <a:off x="7047448" y="3216720"/>
            <a:ext cx="11457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</a:rPr>
              <a:t>Sai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Prophet</a:t>
            </a:r>
            <a:endParaRPr lang="en-US" dirty="0" err="1">
              <a:ea typeface="Calibri"/>
              <a:cs typeface="Calibri"/>
            </a:endParaRP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pic>
        <p:nvPicPr>
          <p:cNvPr id="3" name="Picture 2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57E7C1A1-DDA5-D62D-0EDC-ABDD4C20C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" y="2242855"/>
            <a:ext cx="5927336" cy="3248740"/>
          </a:xfrm>
          <a:prstGeom prst="rect">
            <a:avLst/>
          </a:prstGeom>
        </p:spPr>
      </p:pic>
      <p:pic>
        <p:nvPicPr>
          <p:cNvPr id="11" name="Picture 10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5314A86B-3D96-0434-8132-63BC6F8BD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827" y="3867661"/>
            <a:ext cx="2510518" cy="105319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BA79D-A2AF-C941-583D-0FDBA311CBE3}"/>
              </a:ext>
            </a:extLst>
          </p:cNvPr>
          <p:cNvSpPr txBox="1"/>
          <p:nvPr/>
        </p:nvSpPr>
        <p:spPr>
          <a:xfrm>
            <a:off x="7047448" y="5032870"/>
            <a:ext cx="11457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</a:rPr>
              <a:t>Sai </a:t>
            </a:r>
            <a:r>
              <a:rPr lang="en-US" dirty="0" err="1">
                <a:latin typeface="Calibri"/>
                <a:ea typeface="Calibri"/>
                <a:cs typeface="Calibri"/>
              </a:rPr>
              <a:t>số</a:t>
            </a:r>
            <a:r>
              <a:rPr lang="en-US" dirty="0">
                <a:latin typeface="Calibri"/>
                <a:ea typeface="Calibri"/>
                <a:cs typeface="Calibri"/>
              </a:rPr>
              <a:t> ARIMA</a:t>
            </a:r>
            <a:endParaRPr lang="en-US" dirty="0">
              <a:ea typeface="Calibri"/>
              <a:cs typeface="Calibri"/>
            </a:endParaRP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590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20063-3B6F-F127-056D-16DAAAC7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F6B0-4568-1587-7C45-FFC5B971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 dirty="0">
                <a:latin typeface="Arial"/>
                <a:cs typeface="Arial"/>
              </a:rPr>
              <a:t>LỜI CẢM ƠN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73327-6C0A-31C6-CCB3-108F1F5E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D1DD83A-AD9F-328A-DC3D-37F96BF8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56A043-7E66-334A-4C7E-48389CADE4D6}"/>
              </a:ext>
            </a:extLst>
          </p:cNvPr>
          <p:cNvSpPr txBox="1">
            <a:spLocks/>
          </p:cNvSpPr>
          <p:nvPr/>
        </p:nvSpPr>
        <p:spPr bwMode="auto">
          <a:xfrm>
            <a:off x="13155" y="1070972"/>
            <a:ext cx="9125464" cy="578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 dirty="0">
                <a:latin typeface="Calibri"/>
                <a:cs typeface="Arial"/>
              </a:rPr>
              <a:t>EM XIN CHÂN THÀNH CẢM ƠN QUÝ THẦY CÔ VÀ CÁC BẠN!</a:t>
            </a:r>
            <a:endParaRPr lang="en-US" sz="2500" dirty="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5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4B81-C235-0969-FBDD-FC5D8DE1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78" y="4120"/>
            <a:ext cx="9135761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CẤU TRÚC ĐỒ ÁN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F0B9-F92D-83C6-C15B-DFEA231F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en-US" sz="2000" b="0" dirty="0" err="1">
                <a:latin typeface="Calibri"/>
                <a:cs typeface="Arial"/>
              </a:rPr>
              <a:t>Đồ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án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gồm</a:t>
            </a:r>
            <a:r>
              <a:rPr lang="en-US" sz="2000" b="0" dirty="0">
                <a:latin typeface="Calibri"/>
                <a:cs typeface="Arial"/>
              </a:rPr>
              <a:t> 4 </a:t>
            </a:r>
            <a:r>
              <a:rPr lang="en-US" sz="2000" b="0" dirty="0" err="1">
                <a:latin typeface="Calibri"/>
                <a:cs typeface="Arial"/>
              </a:rPr>
              <a:t>phần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chính</a:t>
            </a:r>
            <a:r>
              <a:rPr lang="en-US" sz="2000" b="0" dirty="0">
                <a:latin typeface="Calibri"/>
                <a:cs typeface="Arial"/>
              </a:rPr>
              <a:t>:</a:t>
            </a:r>
            <a:endParaRPr lang="en-US" dirty="0">
              <a:latin typeface="Calibri"/>
              <a:cs typeface="Arial"/>
            </a:endParaRPr>
          </a:p>
          <a:p>
            <a:pPr>
              <a:buFont typeface="Calibri" panose="05000000000000000000" pitchFamily="2" charset="2"/>
              <a:buChar char="-"/>
            </a:pPr>
            <a:r>
              <a:rPr lang="en-US" sz="2000" dirty="0" err="1">
                <a:latin typeface="Calibri"/>
                <a:cs typeface="Arial"/>
              </a:rPr>
              <a:t>Chương</a:t>
            </a:r>
            <a:r>
              <a:rPr lang="en-US" sz="2000" dirty="0">
                <a:latin typeface="Calibri"/>
                <a:cs typeface="Arial"/>
              </a:rPr>
              <a:t> 1</a:t>
            </a:r>
            <a:r>
              <a:rPr lang="en-US" sz="2000" b="0" dirty="0">
                <a:latin typeface="Calibri"/>
                <a:cs typeface="Arial"/>
              </a:rPr>
              <a:t>: </a:t>
            </a:r>
            <a:r>
              <a:rPr lang="en-US" sz="2000" b="0" dirty="0" err="1">
                <a:latin typeface="Calibri"/>
                <a:cs typeface="Arial"/>
              </a:rPr>
              <a:t>Cơ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sở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lý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thuyết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về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thị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trường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khách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sạn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và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chuỗi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thời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dirty="0" err="1">
                <a:latin typeface="Calibri"/>
                <a:cs typeface="Arial"/>
              </a:rPr>
              <a:t>gian</a:t>
            </a:r>
            <a:endParaRPr lang="en-US" dirty="0">
              <a:latin typeface="Calibri"/>
              <a:cs typeface="Arial"/>
            </a:endParaRPr>
          </a:p>
          <a:p>
            <a:pPr>
              <a:buFont typeface="Calibri" panose="05000000000000000000" pitchFamily="2" charset="2"/>
              <a:buChar char="-"/>
            </a:pPr>
            <a:r>
              <a:rPr lang="en-US" sz="2000" err="1">
                <a:latin typeface="Calibri"/>
                <a:cs typeface="Arial"/>
              </a:rPr>
              <a:t>Chương</a:t>
            </a:r>
            <a:r>
              <a:rPr lang="en-US" sz="2000" dirty="0">
                <a:latin typeface="Calibri"/>
                <a:cs typeface="Arial"/>
              </a:rPr>
              <a:t> 2</a:t>
            </a:r>
            <a:r>
              <a:rPr lang="en-US" sz="2000" b="0" dirty="0">
                <a:latin typeface="Calibri"/>
                <a:cs typeface="Arial"/>
              </a:rPr>
              <a:t>: Trình </a:t>
            </a:r>
            <a:r>
              <a:rPr lang="en-US" sz="2000" b="0" err="1">
                <a:latin typeface="Calibri"/>
                <a:cs typeface="Arial"/>
              </a:rPr>
              <a:t>bày</a:t>
            </a:r>
            <a:r>
              <a:rPr lang="en-US" sz="2000" b="0" dirty="0">
                <a:latin typeface="Calibri"/>
                <a:cs typeface="Arial"/>
              </a:rPr>
              <a:t> chi </a:t>
            </a:r>
            <a:r>
              <a:rPr lang="en-US" sz="2000" b="0" err="1">
                <a:latin typeface="Calibri"/>
                <a:cs typeface="Arial"/>
              </a:rPr>
              <a:t>tiết</a:t>
            </a:r>
            <a:r>
              <a:rPr lang="en-US" sz="2000" b="0" dirty="0">
                <a:latin typeface="Calibri"/>
                <a:cs typeface="Arial"/>
              </a:rPr>
              <a:t> </a:t>
            </a:r>
            <a:r>
              <a:rPr lang="en-US" sz="2000" b="0" err="1">
                <a:latin typeface="Calibri"/>
                <a:cs typeface="Arial"/>
              </a:rPr>
              <a:t>mô</a:t>
            </a:r>
            <a:r>
              <a:rPr lang="en-US" sz="2000" b="0" dirty="0">
                <a:latin typeface="Calibri"/>
                <a:cs typeface="Arial"/>
              </a:rPr>
              <a:t> </a:t>
            </a:r>
            <a:r>
              <a:rPr lang="en-US" sz="2000" b="0" err="1">
                <a:latin typeface="Calibri"/>
                <a:cs typeface="Arial"/>
              </a:rPr>
              <a:t>hình</a:t>
            </a:r>
            <a:r>
              <a:rPr lang="en-US" sz="2000" b="0">
                <a:latin typeface="Calibri"/>
                <a:cs typeface="Arial"/>
              </a:rPr>
              <a:t> ARIMA </a:t>
            </a:r>
          </a:p>
          <a:p>
            <a:pPr>
              <a:buFont typeface="Calibri" panose="05000000000000000000" pitchFamily="2" charset="2"/>
              <a:buChar char="-"/>
            </a:pPr>
            <a:r>
              <a:rPr lang="en-US" sz="2000" dirty="0" err="1">
                <a:latin typeface="Calibri"/>
                <a:cs typeface="Arial"/>
              </a:rPr>
              <a:t>Chương</a:t>
            </a:r>
            <a:r>
              <a:rPr lang="en-US" sz="2000" dirty="0">
                <a:latin typeface="Calibri"/>
                <a:cs typeface="Arial"/>
              </a:rPr>
              <a:t> 3</a:t>
            </a:r>
            <a:r>
              <a:rPr lang="en-US" sz="2000" b="0" dirty="0">
                <a:latin typeface="Calibri"/>
                <a:cs typeface="Arial"/>
              </a:rPr>
              <a:t>: </a:t>
            </a:r>
            <a:r>
              <a:rPr lang="en-US" sz="2000" b="0" dirty="0">
                <a:latin typeface="Calibri"/>
                <a:ea typeface="Calibri"/>
                <a:cs typeface="Calibri"/>
              </a:rPr>
              <a:t>Trình </a:t>
            </a:r>
            <a:r>
              <a:rPr lang="en-US" sz="2000" b="0" dirty="0" err="1">
                <a:latin typeface="Calibri"/>
                <a:ea typeface="Calibri"/>
                <a:cs typeface="Calibri"/>
              </a:rPr>
              <a:t>bày</a:t>
            </a:r>
            <a:r>
              <a:rPr lang="en-US" sz="2000" b="0" dirty="0">
                <a:latin typeface="Calibri"/>
                <a:ea typeface="Calibri"/>
                <a:cs typeface="Calibri"/>
              </a:rPr>
              <a:t> chi </a:t>
            </a:r>
            <a:r>
              <a:rPr lang="en-US" sz="2000" b="0" dirty="0" err="1">
                <a:latin typeface="Calibri"/>
                <a:ea typeface="Calibri"/>
                <a:cs typeface="Calibri"/>
              </a:rPr>
              <a:t>tiết</a:t>
            </a:r>
            <a:r>
              <a:rPr lang="en-US" sz="2000" b="0" dirty="0">
                <a:latin typeface="Calibri"/>
                <a:ea typeface="Calibri"/>
                <a:cs typeface="Calibri"/>
              </a:rPr>
              <a:t> </a:t>
            </a:r>
            <a:r>
              <a:rPr lang="en-US" sz="2000" b="0" dirty="0" err="1">
                <a:latin typeface="Calibri"/>
                <a:ea typeface="Calibri"/>
                <a:cs typeface="Calibri"/>
              </a:rPr>
              <a:t>mô</a:t>
            </a:r>
            <a:r>
              <a:rPr lang="en-US" sz="2000" b="0" dirty="0">
                <a:latin typeface="Calibri"/>
                <a:ea typeface="Calibri"/>
                <a:cs typeface="Calibri"/>
              </a:rPr>
              <a:t> </a:t>
            </a:r>
            <a:r>
              <a:rPr lang="en-US" sz="2000" b="0" dirty="0" err="1">
                <a:latin typeface="Calibri"/>
                <a:ea typeface="Calibri"/>
                <a:cs typeface="Calibri"/>
              </a:rPr>
              <a:t>hình</a:t>
            </a:r>
            <a:r>
              <a:rPr lang="en-US" sz="2000" b="0" dirty="0">
                <a:latin typeface="Calibri"/>
                <a:ea typeface="Calibri"/>
                <a:cs typeface="Calibri"/>
              </a:rPr>
              <a:t> Prophet</a:t>
            </a:r>
            <a:endParaRPr lang="en-US" sz="2000" b="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buFont typeface="Calibri" panose="05000000000000000000" pitchFamily="2" charset="2"/>
              <a:buChar char="-"/>
            </a:pPr>
            <a:r>
              <a:rPr lang="en-US" sz="2000" dirty="0" err="1">
                <a:latin typeface="Calibri"/>
                <a:ea typeface="Calibri"/>
                <a:cs typeface="Calibri"/>
              </a:rPr>
              <a:t>Chương</a:t>
            </a:r>
            <a:r>
              <a:rPr lang="en-US" sz="2000" dirty="0">
                <a:latin typeface="Calibri"/>
                <a:ea typeface="Calibri"/>
                <a:cs typeface="Calibri"/>
              </a:rPr>
              <a:t> 4</a:t>
            </a:r>
            <a:r>
              <a:rPr lang="en-US" sz="2000" b="0" dirty="0">
                <a:latin typeface="Calibri"/>
                <a:ea typeface="Calibri"/>
                <a:cs typeface="Calibri"/>
              </a:rPr>
              <a:t>: </a:t>
            </a:r>
            <a:r>
              <a:rPr lang="en-US" sz="2000" b="0" dirty="0" err="1">
                <a:latin typeface="Calibri"/>
                <a:ea typeface="Calibri"/>
                <a:cs typeface="Calibri"/>
              </a:rPr>
              <a:t>Thực</a:t>
            </a:r>
            <a:r>
              <a:rPr lang="en-US" sz="2000" b="0" dirty="0">
                <a:latin typeface="Calibri"/>
                <a:ea typeface="Calibri"/>
                <a:cs typeface="Calibri"/>
              </a:rPr>
              <a:t> </a:t>
            </a:r>
            <a:r>
              <a:rPr lang="en-US" sz="2000" b="0" dirty="0" err="1">
                <a:latin typeface="Calibri"/>
                <a:ea typeface="Calibri"/>
                <a:cs typeface="Calibri"/>
              </a:rPr>
              <a:t>nghiệm</a:t>
            </a:r>
            <a:r>
              <a:rPr lang="en-US" sz="2000" b="0" dirty="0">
                <a:latin typeface="Calibri"/>
                <a:ea typeface="Calibri"/>
                <a:cs typeface="Calibri"/>
              </a:rPr>
              <a:t> </a:t>
            </a: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F3C73-B0FB-494B-92FF-B0D2A6B0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91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06F32-2850-44E8-941F-5265FE8C1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BFBF-9AE0-E3B4-1AF0-1EEF59E2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F1EA2-B648-B1A8-315A-394829B6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2329B0A-DCFA-24F9-FA9A-96F3B5132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6799A4-162B-4B91-6EF3-69687E42E6DF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GIỚI THIỆU CHUNG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6CC48-1E9E-2D75-7117-0E6B1BB88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" y="1981200"/>
            <a:ext cx="3842659" cy="3298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129F96-04C9-0C3E-ABEC-C7B8AEB00E66}"/>
              </a:ext>
            </a:extLst>
          </p:cNvPr>
          <p:cNvSpPr txBox="1"/>
          <p:nvPr/>
        </p:nvSpPr>
        <p:spPr>
          <a:xfrm>
            <a:off x="3196462" y="53900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latin typeface="Calibri"/>
                <a:ea typeface="Calibri"/>
                <a:cs typeface="Arial"/>
              </a:rPr>
              <a:t>Sự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phát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triển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của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dữ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liệu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đến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ngành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khách</a:t>
            </a:r>
            <a:r>
              <a:rPr lang="en-US">
                <a:latin typeface="Calibri"/>
                <a:ea typeface="Calibri"/>
                <a:cs typeface="Arial"/>
              </a:rPr>
              <a:t> </a:t>
            </a:r>
            <a:r>
              <a:rPr lang="en-US" err="1">
                <a:latin typeface="Calibri"/>
                <a:ea typeface="Calibri"/>
                <a:cs typeface="Arial"/>
              </a:rPr>
              <a:t>sạn</a:t>
            </a:r>
            <a:endParaRPr lang="en-US" err="1">
              <a:ea typeface="Calibri"/>
            </a:endParaRPr>
          </a:p>
        </p:txBody>
      </p:sp>
      <p:pic>
        <p:nvPicPr>
          <p:cNvPr id="14" name="Picture 13" descr="A person and person sitting at a desk with laptops&#10;&#10;AI-generated content may be incorrect.">
            <a:extLst>
              <a:ext uri="{FF2B5EF4-FFF2-40B4-BE49-F238E27FC236}">
                <a16:creationId xmlns:a16="http://schemas.microsoft.com/office/drawing/2014/main" id="{7102ECCF-F50D-7548-37C1-083324ED0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75" y="1978068"/>
            <a:ext cx="3842062" cy="3293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217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11AF-8432-C607-8F0C-3F53FC0A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A50D3-A18D-BE47-9E90-7C69CA11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C7934AE-07E6-AE0B-C929-1E39C719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10C6F0-9264-21BA-898D-A403D3AC9C26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THỊ TRƯỜNG KINH DOANH LƯU TRÚ KHÁCH SẠN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pic>
        <p:nvPicPr>
          <p:cNvPr id="7" name="Picture 6" descr="A room with a bed and chairs and a table&#10;&#10;AI-generated content may be incorrect.">
            <a:extLst>
              <a:ext uri="{FF2B5EF4-FFF2-40B4-BE49-F238E27FC236}">
                <a16:creationId xmlns:a16="http://schemas.microsoft.com/office/drawing/2014/main" id="{61E487A8-BB49-5B62-BC19-F0845B2E9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" y="2298405"/>
            <a:ext cx="3460826" cy="2261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bar with computers and drinks&#10;&#10;AI-generated content may be incorrect.">
            <a:extLst>
              <a:ext uri="{FF2B5EF4-FFF2-40B4-BE49-F238E27FC236}">
                <a16:creationId xmlns:a16="http://schemas.microsoft.com/office/drawing/2014/main" id="{7FB8BFA3-EAFE-5BA8-42B1-0F751953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606" y="2302741"/>
            <a:ext cx="3463223" cy="2252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167C57-4B46-C2C3-368C-7ED74D073570}"/>
              </a:ext>
            </a:extLst>
          </p:cNvPr>
          <p:cNvSpPr txBox="1"/>
          <p:nvPr/>
        </p:nvSpPr>
        <p:spPr>
          <a:xfrm>
            <a:off x="791644" y="4737503"/>
            <a:ext cx="24702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Calibri"/>
                <a:ea typeface="Calibri"/>
                <a:cs typeface="Arial"/>
              </a:rPr>
              <a:t>Ngành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khách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sạn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endParaRPr lang="en-US" sz="2000">
              <a:latin typeface="Calibri"/>
              <a:ea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B42E15-4D8E-6BDE-B0E6-FAF1C16488FA}"/>
              </a:ext>
            </a:extLst>
          </p:cNvPr>
          <p:cNvSpPr txBox="1"/>
          <p:nvPr/>
        </p:nvSpPr>
        <p:spPr>
          <a:xfrm>
            <a:off x="5683905" y="4737503"/>
            <a:ext cx="34610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latin typeface="Calibri"/>
                <a:ea typeface="Calibri"/>
                <a:cs typeface="Arial"/>
              </a:rPr>
              <a:t>Sự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phát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triển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của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công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nghệ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với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ngành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khách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sạn</a:t>
            </a:r>
            <a:endParaRPr lang="en-US" sz="2000" err="1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762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C3D0C-600C-46FB-18E5-457FDB08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DF1D-F261-87A0-FE85-F3A68854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B29DE-64B2-574C-F525-311A736C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2C8932B-FB2C-F1F7-FD03-2A1D3FE8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B8F614-1E40-A35D-233E-BE70E0884815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THỊ TRƯỜNG KINH DOANH LƯU TRÚ KHÁCH SẠN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19C1D4-3DB5-03F2-19BE-27B7F97431DF}"/>
              </a:ext>
            </a:extLst>
          </p:cNvPr>
          <p:cNvSpPr/>
          <p:nvPr/>
        </p:nvSpPr>
        <p:spPr>
          <a:xfrm>
            <a:off x="16227" y="2105691"/>
            <a:ext cx="3173021" cy="12976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Vô</a:t>
            </a:r>
            <a:r>
              <a:rPr lang="en-US" sz="2000" b="1">
                <a:solidFill>
                  <a:schemeClr val="tx1"/>
                </a:solidFill>
                <a:ea typeface="Calibri"/>
                <a:cs typeface="Calibri"/>
              </a:rPr>
              <a:t> Hình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D6FCB1-B766-9ADE-5BC3-1A1A44C494EB}"/>
              </a:ext>
            </a:extLst>
          </p:cNvPr>
          <p:cNvSpPr/>
          <p:nvPr/>
        </p:nvSpPr>
        <p:spPr>
          <a:xfrm>
            <a:off x="16227" y="4295870"/>
            <a:ext cx="3173021" cy="12976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2DFECA-B1E0-70D5-15E8-2DB0E584D360}"/>
              </a:ext>
            </a:extLst>
          </p:cNvPr>
          <p:cNvSpPr/>
          <p:nvPr/>
        </p:nvSpPr>
        <p:spPr>
          <a:xfrm>
            <a:off x="16226" y="4295870"/>
            <a:ext cx="3173021" cy="12976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Không</a:t>
            </a:r>
            <a:r>
              <a:rPr lang="en-US" sz="20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Đồng</a:t>
            </a:r>
            <a:r>
              <a:rPr lang="en-US" sz="20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Nhất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A8FBAD-DF82-E8DC-1EBE-9C775C25825A}"/>
              </a:ext>
            </a:extLst>
          </p:cNvPr>
          <p:cNvSpPr/>
          <p:nvPr/>
        </p:nvSpPr>
        <p:spPr>
          <a:xfrm>
            <a:off x="5970777" y="2105691"/>
            <a:ext cx="3173021" cy="12976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Không</a:t>
            </a:r>
            <a:r>
              <a:rPr lang="en-US" sz="20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Tách</a:t>
            </a:r>
            <a:r>
              <a:rPr lang="en-US" sz="20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Rời</a:t>
            </a:r>
            <a:endParaRPr lang="en-US" sz="2000" b="1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F30F2E-B03D-5FE2-72CA-DBEF006B47CF}"/>
              </a:ext>
            </a:extLst>
          </p:cNvPr>
          <p:cNvSpPr/>
          <p:nvPr/>
        </p:nvSpPr>
        <p:spPr>
          <a:xfrm>
            <a:off x="5957088" y="4295870"/>
            <a:ext cx="3173021" cy="12976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Dễ</a:t>
            </a:r>
            <a:r>
              <a:rPr lang="en-US" sz="20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Hư</a:t>
            </a:r>
            <a:r>
              <a:rPr lang="en-US" sz="2000" b="1">
                <a:solidFill>
                  <a:schemeClr val="tx1"/>
                </a:solidFill>
                <a:ea typeface="Calibri"/>
                <a:cs typeface="Calibri"/>
              </a:rPr>
              <a:t> </a:t>
            </a:r>
            <a:r>
              <a:rPr lang="en-US" sz="2000" b="1" err="1">
                <a:solidFill>
                  <a:schemeClr val="tx1"/>
                </a:solidFill>
                <a:ea typeface="Calibri"/>
                <a:cs typeface="Calibri"/>
              </a:rPr>
              <a:t>Hỏng</a:t>
            </a:r>
            <a:endParaRPr lang="en-US" sz="2000" b="1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38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9ECCD-7486-BEB0-DF78-3B8DEC05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9FA2-7914-C4CD-EBFF-3A0B5D16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D0688-4CD6-1CF9-001D-E856AA23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07B51B9-EF20-D651-16F1-0D2DD6616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6D3EF8-B25A-5024-3392-BC50DA31EB16}"/>
              </a:ext>
            </a:extLst>
          </p:cNvPr>
          <p:cNvSpPr txBox="1">
            <a:spLocks/>
          </p:cNvSpPr>
          <p:nvPr/>
        </p:nvSpPr>
        <p:spPr bwMode="auto">
          <a:xfrm>
            <a:off x="4119" y="1387217"/>
            <a:ext cx="9125464" cy="37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CHUỖI THỜI GIAN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55C19-7378-9AC4-B86A-BFD2D5C7F104}"/>
              </a:ext>
            </a:extLst>
          </p:cNvPr>
          <p:cNvSpPr txBox="1"/>
          <p:nvPr/>
        </p:nvSpPr>
        <p:spPr>
          <a:xfrm>
            <a:off x="1752" y="1869588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Calibri"/>
                <a:ea typeface="Calibri"/>
                <a:cs typeface="Arial"/>
              </a:rPr>
              <a:t>KHÁI NIỆM</a:t>
            </a:r>
            <a:endParaRPr lang="en-US" b="1">
              <a:ea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89614-FD0C-83D8-780C-C619B931BCDF}"/>
              </a:ext>
            </a:extLst>
          </p:cNvPr>
          <p:cNvSpPr txBox="1"/>
          <p:nvPr/>
        </p:nvSpPr>
        <p:spPr>
          <a:xfrm>
            <a:off x="12050" y="2227798"/>
            <a:ext cx="91378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Calibri"/>
                <a:ea typeface="Calibri"/>
                <a:cs typeface="Arial"/>
              </a:rPr>
              <a:t>Chuỗi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thời</a:t>
            </a:r>
            <a:r>
              <a:rPr lang="en-US" b="1" dirty="0">
                <a:latin typeface="Calibri"/>
                <a:ea typeface="Calibri"/>
                <a:cs typeface="Arial"/>
              </a:rPr>
              <a:t> </a:t>
            </a:r>
            <a:r>
              <a:rPr lang="en-US" b="1" dirty="0" err="1">
                <a:latin typeface="Calibri"/>
                <a:ea typeface="Calibri"/>
                <a:cs typeface="Arial"/>
              </a:rPr>
              <a:t>gian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là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tập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hợp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các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dữ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liệu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được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ghi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nhận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theo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một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trình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tự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thời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gian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liên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tục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đều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nhau</a:t>
            </a:r>
            <a:r>
              <a:rPr lang="en-US" dirty="0">
                <a:latin typeface="Calibri"/>
                <a:ea typeface="Calibri"/>
                <a:cs typeface="Arial"/>
              </a:rPr>
              <a:t>. Các </a:t>
            </a:r>
            <a:r>
              <a:rPr lang="en-US" dirty="0" err="1">
                <a:latin typeface="Calibri"/>
                <a:ea typeface="Calibri"/>
                <a:cs typeface="Arial"/>
              </a:rPr>
              <a:t>dữ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liệu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này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thể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hiện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giá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trị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của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một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biến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số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nào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đó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tại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những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mốc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thời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gian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cụ</a:t>
            </a:r>
            <a:r>
              <a:rPr lang="en-US" dirty="0">
                <a:latin typeface="Calibri"/>
                <a:ea typeface="Calibri"/>
                <a:cs typeface="Arial"/>
              </a:rPr>
              <a:t> </a:t>
            </a:r>
            <a:r>
              <a:rPr lang="en-US" dirty="0" err="1">
                <a:latin typeface="Calibri"/>
                <a:ea typeface="Calibri"/>
                <a:cs typeface="Arial"/>
              </a:rPr>
              <a:t>thể</a:t>
            </a:r>
            <a:r>
              <a:rPr lang="en-US" dirty="0">
                <a:latin typeface="Calibri"/>
                <a:ea typeface="Calibri"/>
                <a:cs typeface="Arial"/>
              </a:rPr>
              <a:t>.</a:t>
            </a:r>
          </a:p>
          <a:p>
            <a:pPr algn="ctr"/>
            <a:endParaRPr lang="en-US">
              <a:latin typeface="Calibri"/>
              <a:ea typeface="Calibri"/>
              <a:cs typeface="Arial"/>
            </a:endParaRPr>
          </a:p>
        </p:txBody>
      </p:sp>
      <p:pic>
        <p:nvPicPr>
          <p:cNvPr id="8" name="Picture 7" descr="A graph with blue lines&#10;&#10;AI-generated content may be incorrect.">
            <a:extLst>
              <a:ext uri="{FF2B5EF4-FFF2-40B4-BE49-F238E27FC236}">
                <a16:creationId xmlns:a16="http://schemas.microsoft.com/office/drawing/2014/main" id="{3A6F02E2-F2BA-3692-A295-781D4DA9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0" y="3590893"/>
            <a:ext cx="3854469" cy="2750841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417EAF09-BE89-50F0-E8DF-B5B493E4D8E0}"/>
              </a:ext>
            </a:extLst>
          </p:cNvPr>
          <p:cNvSpPr txBox="1"/>
          <p:nvPr/>
        </p:nvSpPr>
        <p:spPr>
          <a:xfrm>
            <a:off x="1752" y="2906407"/>
            <a:ext cx="913781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latin typeface="Calibri"/>
                <a:ea typeface="Calibri"/>
                <a:cs typeface="Arial"/>
              </a:rPr>
              <a:t>ĐẶC ĐIỂM</a:t>
            </a:r>
            <a:endParaRPr lang="en-US" b="1">
              <a:ea typeface="Calibri"/>
            </a:endParaRPr>
          </a:p>
        </p:txBody>
      </p:sp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BCB53E68-A970-A64F-D6A1-A59687B3C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213" y="3596858"/>
            <a:ext cx="3848100" cy="2762250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476D07B3-D4A8-4161-4547-5E4D146092B0}"/>
              </a:ext>
            </a:extLst>
          </p:cNvPr>
          <p:cNvSpPr txBox="1"/>
          <p:nvPr/>
        </p:nvSpPr>
        <p:spPr>
          <a:xfrm>
            <a:off x="695300" y="3201984"/>
            <a:ext cx="247026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000" err="1">
                <a:latin typeface="Calibri"/>
                <a:ea typeface="Calibri"/>
                <a:cs typeface="Arial"/>
              </a:rPr>
              <a:t>Tính</a:t>
            </a:r>
            <a:r>
              <a:rPr lang="en-US" sz="2000">
                <a:latin typeface="Calibri"/>
                <a:ea typeface="Calibri"/>
                <a:cs typeface="Arial"/>
              </a:rPr>
              <a:t> chu </a:t>
            </a:r>
            <a:r>
              <a:rPr lang="en-US" sz="2000" err="1">
                <a:latin typeface="Calibri"/>
                <a:ea typeface="Calibri"/>
                <a:cs typeface="Arial"/>
              </a:rPr>
              <a:t>kì</a:t>
            </a:r>
            <a:r>
              <a:rPr lang="en-US" sz="2000">
                <a:latin typeface="Calibri"/>
                <a:ea typeface="Calibri"/>
                <a:cs typeface="Arial"/>
              </a:rPr>
              <a:t>, </a:t>
            </a:r>
            <a:r>
              <a:rPr lang="en-US" sz="2000" err="1">
                <a:latin typeface="Calibri"/>
                <a:ea typeface="Calibri"/>
                <a:cs typeface="Arial"/>
              </a:rPr>
              <a:t>mùa</a:t>
            </a:r>
            <a:r>
              <a:rPr lang="en-US" sz="2000">
                <a:latin typeface="Calibri"/>
                <a:ea typeface="Calibri"/>
                <a:cs typeface="Arial"/>
              </a:rPr>
              <a:t> </a:t>
            </a:r>
            <a:r>
              <a:rPr lang="en-US" sz="2000" err="1">
                <a:latin typeface="Calibri"/>
                <a:ea typeface="Calibri"/>
                <a:cs typeface="Arial"/>
              </a:rPr>
              <a:t>vụ</a:t>
            </a:r>
            <a:endParaRPr lang="en-US" sz="2000" err="1">
              <a:latin typeface="Calibri"/>
              <a:ea typeface="Calibri"/>
            </a:endParaRP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935E522C-2857-E137-7E2C-82BECCEE78FE}"/>
              </a:ext>
            </a:extLst>
          </p:cNvPr>
          <p:cNvSpPr txBox="1"/>
          <p:nvPr/>
        </p:nvSpPr>
        <p:spPr>
          <a:xfrm>
            <a:off x="6390291" y="3226967"/>
            <a:ext cx="247026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000" err="1">
                <a:latin typeface="Calibri"/>
                <a:ea typeface="Calibri"/>
                <a:cs typeface="Arial"/>
              </a:rPr>
              <a:t>Tính</a:t>
            </a:r>
            <a:r>
              <a:rPr lang="en-US" sz="2000">
                <a:latin typeface="Calibri"/>
                <a:ea typeface="Calibri"/>
                <a:cs typeface="Arial"/>
              </a:rPr>
              <a:t> xu </a:t>
            </a:r>
            <a:r>
              <a:rPr lang="en-US" sz="2000" err="1">
                <a:latin typeface="Calibri"/>
                <a:ea typeface="Calibri"/>
                <a:cs typeface="Arial"/>
              </a:rPr>
              <a:t>hướng</a:t>
            </a:r>
            <a:endParaRPr lang="en-US" sz="2000" err="1"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219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FF24F-B0CD-4FD2-217D-8A9C1863E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405E3-595D-E3E2-FFE1-27B8BE27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20BD7-CB01-BDEC-5F9B-73669944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2EFBAED-42CE-C32B-48AE-84C56E39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F239C1-6922-24C8-2B3C-C09A2E08775B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CHUỖI THỜI GIAN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572C3-77AE-C375-AF8C-0BF2CC70D62B}"/>
              </a:ext>
            </a:extLst>
          </p:cNvPr>
          <p:cNvSpPr txBox="1"/>
          <p:nvPr/>
        </p:nvSpPr>
        <p:spPr>
          <a:xfrm>
            <a:off x="1752" y="1982014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Calibri"/>
                <a:ea typeface="Calibri"/>
                <a:cs typeface="Arial"/>
              </a:rPr>
              <a:t>PHÂN LOẠI CHUỖI THỜI GIAN</a:t>
            </a:r>
            <a:endParaRPr lang="en-US" b="1">
              <a:ea typeface="Calibri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08952C-0B6C-AE0F-1E54-30AAA1180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792613"/>
              </p:ext>
            </p:extLst>
          </p:nvPr>
        </p:nvGraphicFramePr>
        <p:xfrm>
          <a:off x="410658" y="2573461"/>
          <a:ext cx="8340030" cy="296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0015">
                  <a:extLst>
                    <a:ext uri="{9D8B030D-6E8A-4147-A177-3AD203B41FA5}">
                      <a16:colId xmlns:a16="http://schemas.microsoft.com/office/drawing/2014/main" val="2576701656"/>
                    </a:ext>
                  </a:extLst>
                </a:gridCol>
                <a:gridCol w="4170015">
                  <a:extLst>
                    <a:ext uri="{9D8B030D-6E8A-4147-A177-3AD203B41FA5}">
                      <a16:colId xmlns:a16="http://schemas.microsoft.com/office/drawing/2014/main" val="3189162682"/>
                    </a:ext>
                  </a:extLst>
                </a:gridCol>
              </a:tblGrid>
              <a:tr h="4199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Chuỗi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thời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gian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dừng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Chuỗi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thời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gian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không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dừng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78958"/>
                  </a:ext>
                </a:extLst>
              </a:tr>
              <a:tr h="254600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noProof="0" dirty="0" err="1">
                          <a:latin typeface="Calibri"/>
                        </a:rPr>
                        <a:t>Một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chuỗi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thời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gian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được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gọi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là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dừng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nếu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các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thuộc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tính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thống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kê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của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nó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(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như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giá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trị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trung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bình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,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phương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sai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và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cấu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trúc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tự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tương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quan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)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không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thay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đổi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theo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thời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gian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. Nói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cách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khác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,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chúng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độc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lập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với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thời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điểm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quan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sát</a:t>
                      </a:r>
                      <a:endParaRPr lang="en-US" sz="2000" b="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000" b="0" i="0" u="none" strike="noStrike" noProof="0" dirty="0" err="1">
                          <a:latin typeface="Calibri"/>
                        </a:rPr>
                        <a:t>Một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chuỗi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thời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gian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được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gọi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là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không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dừng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nếu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ít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nhất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một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trong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các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thuộc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tính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thống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kê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của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nó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(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trung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bình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,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phương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sai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,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tự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tương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quan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)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thay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đổi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theo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thời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0" i="0" u="none" strike="noStrike" noProof="0" dirty="0" err="1">
                          <a:latin typeface="Calibri"/>
                        </a:rPr>
                        <a:t>gian</a:t>
                      </a:r>
                      <a:r>
                        <a:rPr lang="en-US" sz="2000" b="0" i="0" u="none" strike="noStrike" noProof="0" dirty="0">
                          <a:latin typeface="Calibri"/>
                        </a:rPr>
                        <a:t>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6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30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295BF-10F4-FF72-45DE-9A88521B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B1F1-AF5D-B44F-A6EA-B4E90F1B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" y="4120"/>
            <a:ext cx="9125464" cy="1062680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CHƯƠNG 1: CƠ SỞ LÝ THUYẾT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9246E-50B1-68D6-3D41-5498F213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918C-0383-48C6-8F6F-0784754A6D3A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9CD7AD9-4A42-2903-2FC5-955C08A38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5" y="1078177"/>
            <a:ext cx="9137876" cy="637041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buNone/>
            </a:pPr>
            <a:endParaRPr lang="en-US" sz="2000" b="0">
              <a:cs typeface="Arial"/>
            </a:endParaRPr>
          </a:p>
          <a:p>
            <a:pPr marL="0" indent="0">
              <a:buNone/>
            </a:pPr>
            <a:endParaRPr lang="en-US" sz="2000">
              <a:latin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718497-95ED-74B4-5E08-A34686CD8B84}"/>
              </a:ext>
            </a:extLst>
          </p:cNvPr>
          <p:cNvSpPr txBox="1">
            <a:spLocks/>
          </p:cNvSpPr>
          <p:nvPr/>
        </p:nvSpPr>
        <p:spPr bwMode="auto">
          <a:xfrm>
            <a:off x="4119" y="1349742"/>
            <a:ext cx="9125464" cy="62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2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500">
                <a:latin typeface="Calibri"/>
                <a:cs typeface="Arial"/>
              </a:rPr>
              <a:t>CHUỖI THỜI GIAN</a:t>
            </a:r>
            <a:endParaRPr lang="en-US" sz="2500">
              <a:latin typeface="Calibri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sz="2000"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87E86-E7FF-86B9-ED46-3F17B4198B84}"/>
              </a:ext>
            </a:extLst>
          </p:cNvPr>
          <p:cNvSpPr txBox="1"/>
          <p:nvPr/>
        </p:nvSpPr>
        <p:spPr>
          <a:xfrm>
            <a:off x="1752" y="1982014"/>
            <a:ext cx="913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Calibri"/>
              </a:rPr>
              <a:t>CƠ SỞ TOÁN HỌC VÀ </a:t>
            </a:r>
            <a:r>
              <a:rPr lang="en-US" b="1" dirty="0">
                <a:latin typeface="Calibri"/>
                <a:ea typeface="Calibri"/>
                <a:cs typeface="Arial"/>
              </a:rPr>
              <a:t>XỬ LÝ CHUỖI THỜI GIAN</a:t>
            </a:r>
            <a:endParaRPr lang="en-US" b="1" dirty="0">
              <a:ea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BECA1-85AC-F73A-39BC-E7CF2C017098}"/>
              </a:ext>
            </a:extLst>
          </p:cNvPr>
          <p:cNvSpPr txBox="1"/>
          <p:nvPr/>
        </p:nvSpPr>
        <p:spPr>
          <a:xfrm>
            <a:off x="9511" y="2351881"/>
            <a:ext cx="91494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alibri"/>
                <a:ea typeface="Calibri"/>
                <a:cs typeface="Arial"/>
              </a:rPr>
              <a:t>LÀM TRƠN CHUỖI THỜI GIAN VÀ TRUNG BÌNH TRƯỢT</a:t>
            </a:r>
            <a:endParaRPr lang="en-US">
              <a:ea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A8645-EE40-769D-CF34-DF2A368A1C37}"/>
              </a:ext>
            </a:extLst>
          </p:cNvPr>
          <p:cNvSpPr txBox="1"/>
          <p:nvPr/>
        </p:nvSpPr>
        <p:spPr>
          <a:xfrm>
            <a:off x="6461" y="2831239"/>
            <a:ext cx="91357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Trung </a:t>
            </a:r>
            <a:r>
              <a:rPr lang="en-US" err="1">
                <a:latin typeface="Calibri"/>
                <a:ea typeface="Calibri"/>
                <a:cs typeface="Calibri"/>
              </a:rPr>
              <a:t>bình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trượt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giúp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làm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mịn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chuỗi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dữ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liệu</a:t>
            </a:r>
            <a:r>
              <a:rPr lang="en-US">
                <a:latin typeface="Calibri"/>
                <a:ea typeface="Calibri"/>
                <a:cs typeface="Calibri"/>
              </a:rPr>
              <a:t>. </a:t>
            </a:r>
            <a:r>
              <a:rPr lang="en-US" err="1">
                <a:latin typeface="Calibri"/>
                <a:ea typeface="Calibri"/>
                <a:cs typeface="Calibri"/>
              </a:rPr>
              <a:t>Nó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được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dùng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để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loại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bỏ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những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biến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động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ngẫu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nhiên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ngắn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hạn</a:t>
            </a:r>
            <a:r>
              <a:rPr lang="en-US">
                <a:latin typeface="Calibri"/>
                <a:ea typeface="Calibri"/>
                <a:cs typeface="Calibri"/>
              </a:rPr>
              <a:t> (</a:t>
            </a:r>
            <a:r>
              <a:rPr lang="en-US" err="1">
                <a:latin typeface="Calibri"/>
                <a:ea typeface="Calibri"/>
                <a:cs typeface="Calibri"/>
              </a:rPr>
              <a:t>còn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gọi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là</a:t>
            </a:r>
            <a:r>
              <a:rPr lang="en-US">
                <a:latin typeface="Calibri"/>
                <a:ea typeface="Calibri"/>
                <a:cs typeface="Calibri"/>
              </a:rPr>
              <a:t> "</a:t>
            </a:r>
            <a:r>
              <a:rPr lang="en-US" err="1">
                <a:latin typeface="Calibri"/>
                <a:ea typeface="Calibri"/>
                <a:cs typeface="Calibri"/>
              </a:rPr>
              <a:t>nhiễu</a:t>
            </a:r>
            <a:r>
              <a:rPr lang="en-US">
                <a:latin typeface="Calibri"/>
                <a:ea typeface="Calibri"/>
                <a:cs typeface="Calibri"/>
              </a:rPr>
              <a:t>") </a:t>
            </a:r>
            <a:r>
              <a:rPr lang="en-US" err="1">
                <a:latin typeface="Calibri"/>
                <a:ea typeface="Calibri"/>
                <a:cs typeface="Calibri"/>
              </a:rPr>
              <a:t>khỏi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chuỗi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thời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gian</a:t>
            </a:r>
            <a:r>
              <a:rPr lang="en-US">
                <a:latin typeface="Calibri"/>
                <a:ea typeface="Calibri"/>
                <a:cs typeface="Calibri"/>
              </a:rPr>
              <a:t>. </a:t>
            </a:r>
            <a:r>
              <a:rPr lang="en-US" err="1">
                <a:latin typeface="Calibri"/>
                <a:ea typeface="Calibri"/>
                <a:cs typeface="Calibri"/>
              </a:rPr>
              <a:t>Bằng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cách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này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có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thể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nhìn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rõ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hơn</a:t>
            </a:r>
            <a:r>
              <a:rPr lang="en-US">
                <a:latin typeface="Calibri"/>
                <a:ea typeface="Calibri"/>
                <a:cs typeface="Calibri"/>
              </a:rPr>
              <a:t> xu </a:t>
            </a:r>
            <a:r>
              <a:rPr lang="en-US" err="1">
                <a:latin typeface="Calibri"/>
                <a:ea typeface="Calibri"/>
                <a:cs typeface="Calibri"/>
              </a:rPr>
              <a:t>hướng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chung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và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các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đặc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điểm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tổng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quát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của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dữ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liệu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thay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vì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bị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phân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tâm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bởi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những</a:t>
            </a:r>
            <a:r>
              <a:rPr lang="en-US">
                <a:latin typeface="Calibri"/>
                <a:ea typeface="Calibri"/>
                <a:cs typeface="Calibri"/>
              </a:rPr>
              <a:t> dao </a:t>
            </a:r>
            <a:r>
              <a:rPr lang="en-US" err="1">
                <a:latin typeface="Calibri"/>
                <a:ea typeface="Calibri"/>
                <a:cs typeface="Calibri"/>
              </a:rPr>
              <a:t>động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nhỏ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  <a:endParaRPr lang="en-US">
              <a:latin typeface="Calibri"/>
              <a:ea typeface="Calibri"/>
            </a:endParaRPr>
          </a:p>
        </p:txBody>
      </p:sp>
      <p:pic>
        <p:nvPicPr>
          <p:cNvPr id="9" name="Picture 8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7CA24478-EA03-6CF3-F7C6-18605C058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664" y="4035377"/>
            <a:ext cx="1924050" cy="6762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24807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15624</TotalTime>
  <Words>5894</Words>
  <Application>Microsoft Office PowerPoint</Application>
  <PresentationFormat>On-screen Show (4:3)</PresentationFormat>
  <Paragraphs>322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Arial,Sans-Serif</vt:lpstr>
      <vt:lpstr>Calibri</vt:lpstr>
      <vt:lpstr>Calibri,Sans-Serif</vt:lpstr>
      <vt:lpstr>Wingdings</vt:lpstr>
      <vt:lpstr>Office Theme</vt:lpstr>
      <vt:lpstr>Đề tài:  ứng dụng mô hình arima và prophet trong việc dự báo nhu cầu đặt phòng khách sạn.</vt:lpstr>
      <vt:lpstr>MỤC TIÊU</vt:lpstr>
      <vt:lpstr>CẤU TRÚC ĐỒ ÁN </vt:lpstr>
      <vt:lpstr>CHƯƠNG 1: CƠ SỞ LÝ THUYẾT </vt:lpstr>
      <vt:lpstr>CHƯƠNG 1: CƠ SỞ LÝ THUYẾT </vt:lpstr>
      <vt:lpstr>CHƯƠNG 1: CƠ SỞ LÝ THUYẾT </vt:lpstr>
      <vt:lpstr>CHƯƠNG 1: CƠ SỞ LÝ THUYẾT </vt:lpstr>
      <vt:lpstr>CHƯƠNG 1: CƠ SỞ LÝ THUYẾT </vt:lpstr>
      <vt:lpstr>CHƯƠNG 1: CƠ SỞ LÝ THUYẾT </vt:lpstr>
      <vt:lpstr>CHƯƠNG 1: CƠ SỞ LÝ THUYẾT </vt:lpstr>
      <vt:lpstr>CHƯƠNG 1: CƠ SỞ LÝ THUYẾT </vt:lpstr>
      <vt:lpstr>CHƯƠNG 1: CƠ SỞ LÝ THUYẾT </vt:lpstr>
      <vt:lpstr>CHƯƠNG 1: CƠ SỞ LÝ THUYẾT </vt:lpstr>
      <vt:lpstr>CHƯƠNG 2: MÔ HÌNH ARIMA </vt:lpstr>
      <vt:lpstr>CHƯƠNG 2: MÔ HÌNH ARIMA </vt:lpstr>
      <vt:lpstr>CHƯƠNG 2: MÔ HÌNH ARIMA </vt:lpstr>
      <vt:lpstr>CHƯƠNG 2: MÔ HÌNH ARIMA </vt:lpstr>
      <vt:lpstr>CHƯƠNG 3: MÔ HÌNH PROPHET</vt:lpstr>
      <vt:lpstr>CHƯƠNG 3: MÔ HÌNH PROPHET</vt:lpstr>
      <vt:lpstr>CHƯƠNG 3: MÔ HÌNH PROPHET</vt:lpstr>
      <vt:lpstr>CHƯƠNG 4: THỰC NGHIỆM </vt:lpstr>
      <vt:lpstr>CHƯƠNG 4: THỰC NGHIỆM </vt:lpstr>
      <vt:lpstr>CHƯƠNG 4: THỰC NGHIỆM </vt:lpstr>
      <vt:lpstr>CHƯƠNG 4: THỰC NGHIỆM </vt:lpstr>
      <vt:lpstr>CHƯƠNG 4: THỰC NGHIỆM </vt:lpstr>
      <vt:lpstr>CHƯƠNG 4: THỰC NGHIỆM </vt:lpstr>
      <vt:lpstr>LỜI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Duy Anh</dc:creator>
  <cp:lastModifiedBy>NGUYỄN ĐỨC ANH</cp:lastModifiedBy>
  <cp:revision>953</cp:revision>
  <cp:lastPrinted>2018-04-03T01:30:05Z</cp:lastPrinted>
  <dcterms:created xsi:type="dcterms:W3CDTF">2017-10-17T01:43:35Z</dcterms:created>
  <dcterms:modified xsi:type="dcterms:W3CDTF">2025-06-30T15:59:20Z</dcterms:modified>
</cp:coreProperties>
</file>